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3380" r:id="rId5"/>
    <p:sldId id="2145704565" r:id="rId6"/>
    <p:sldId id="2145704561" r:id="rId7"/>
    <p:sldId id="2145704567" r:id="rId8"/>
    <p:sldId id="2145704568" r:id="rId9"/>
    <p:sldId id="2145704569" r:id="rId10"/>
    <p:sldId id="2145704559" r:id="rId11"/>
  </p:sldIdLst>
  <p:sldSz cx="12192000" cy="6858000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3B7A877-9659-4200-93CD-44B8B582C25A}">
          <p14:sldIdLst>
            <p14:sldId id="3380"/>
            <p14:sldId id="2145704565"/>
            <p14:sldId id="2145704561"/>
            <p14:sldId id="2145704567"/>
            <p14:sldId id="2145704568"/>
            <p14:sldId id="2145704569"/>
            <p14:sldId id="21457045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6532225-849D-8B87-1D7D-DB53EFC0C6DA}" name="VPS/VPS" initials="VPS" userId="VPS/VPS" providerId="None"/>
  <p188:author id="{6B3B1482-10C6-B009-87F5-3FF7840CC1C1}" name="Dassen, Nicolas" initials="DN" userId="S::nicolasd@iadb.org::64b07e1c-3eda-460e-bc65-9d5c5bec1344" providerId="AD"/>
  <p188:author id="{FD1A9E88-7896-4AF7-A6D8-4EF7462E8BCC}" name="Nicaretta, Romina Tan" initials="NRT" userId="S::rominan@iadb.org::a412b31f-90c1-4db2-a01f-d042256c3766" providerId="AD"/>
  <p188:author id="{D5143AD7-E749-5E1E-371D-A585C0C727CD}" name="User" initials="User" userId="User" providerId="None"/>
  <p188:author id="{5EAE7AF3-7143-5B08-43B5-14273E8A13A3}" name="Marcela Duque" initials="MD" userId="980b6e5e97632a71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driguez Bu, Lorena" initials="RBL" lastIdx="1" clrIdx="0">
    <p:extLst>
      <p:ext uri="{19B8F6BF-5375-455C-9EA6-DF929625EA0E}">
        <p15:presenceInfo xmlns:p15="http://schemas.microsoft.com/office/powerpoint/2012/main" userId="S::LorenaR@iadb.org::a7e35190-5154-4d83-a05d-f8a0b56c828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F6F"/>
    <a:srgbClr val="9DC3E6"/>
    <a:srgbClr val="FFFFFF"/>
    <a:srgbClr val="004D72"/>
    <a:srgbClr val="2B9DD7"/>
    <a:srgbClr val="E7E6E6"/>
    <a:srgbClr val="01676D"/>
    <a:srgbClr val="F3F3F3"/>
    <a:srgbClr val="F0F0F2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DC5CE6-8CA9-4320-8D93-94C4DA18065C}" v="22" dt="2024-05-07T22:05:38.5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5"/>
    <p:restoredTop sz="93447" autoAdjust="0"/>
  </p:normalViewPr>
  <p:slideViewPr>
    <p:cSldViewPr snapToGrid="0">
      <p:cViewPr varScale="1">
        <p:scale>
          <a:sx n="121" d="100"/>
          <a:sy n="121" d="100"/>
        </p:scale>
        <p:origin x="2669" y="9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-10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sen, Nicolas" userId="64b07e1c-3eda-460e-bc65-9d5c5bec1344" providerId="ADAL" clId="{EEDC5CE6-8CA9-4320-8D93-94C4DA18065C}"/>
    <pc:docChg chg="undo custSel addSld delSld modSld sldOrd modSection">
      <pc:chgData name="Dassen, Nicolas" userId="64b07e1c-3eda-460e-bc65-9d5c5bec1344" providerId="ADAL" clId="{EEDC5CE6-8CA9-4320-8D93-94C4DA18065C}" dt="2024-05-07T22:05:40.522" v="1237" actId="6549"/>
      <pc:docMkLst>
        <pc:docMk/>
      </pc:docMkLst>
      <pc:sldChg chg="modSp mod">
        <pc:chgData name="Dassen, Nicolas" userId="64b07e1c-3eda-460e-bc65-9d5c5bec1344" providerId="ADAL" clId="{EEDC5CE6-8CA9-4320-8D93-94C4DA18065C}" dt="2024-05-07T16:44:14.664" v="230" actId="20577"/>
        <pc:sldMkLst>
          <pc:docMk/>
          <pc:sldMk cId="2211956685" sldId="3380"/>
        </pc:sldMkLst>
        <pc:spChg chg="mod">
          <ac:chgData name="Dassen, Nicolas" userId="64b07e1c-3eda-460e-bc65-9d5c5bec1344" providerId="ADAL" clId="{EEDC5CE6-8CA9-4320-8D93-94C4DA18065C}" dt="2024-05-07T16:44:14.664" v="230" actId="20577"/>
          <ac:spMkLst>
            <pc:docMk/>
            <pc:sldMk cId="2211956685" sldId="3380"/>
            <ac:spMk id="3" creationId="{8CA12C10-9A95-5A85-B847-4957C4B1B94B}"/>
          </ac:spMkLst>
        </pc:spChg>
        <pc:spChg chg="mod">
          <ac:chgData name="Dassen, Nicolas" userId="64b07e1c-3eda-460e-bc65-9d5c5bec1344" providerId="ADAL" clId="{EEDC5CE6-8CA9-4320-8D93-94C4DA18065C}" dt="2024-05-07T16:42:38.303" v="112" actId="20577"/>
          <ac:spMkLst>
            <pc:docMk/>
            <pc:sldMk cId="2211956685" sldId="3380"/>
            <ac:spMk id="30" creationId="{E9D359F8-8C6A-5D60-F1D1-C9556719ED85}"/>
          </ac:spMkLst>
        </pc:spChg>
      </pc:sldChg>
      <pc:sldChg chg="del">
        <pc:chgData name="Dassen, Nicolas" userId="64b07e1c-3eda-460e-bc65-9d5c5bec1344" providerId="ADAL" clId="{EEDC5CE6-8CA9-4320-8D93-94C4DA18065C}" dt="2024-05-07T21:55:23.693" v="1142" actId="47"/>
        <pc:sldMkLst>
          <pc:docMk/>
          <pc:sldMk cId="2839984929" sldId="3381"/>
        </pc:sldMkLst>
      </pc:sldChg>
      <pc:sldChg chg="modSp del mod">
        <pc:chgData name="Dassen, Nicolas" userId="64b07e1c-3eda-460e-bc65-9d5c5bec1344" providerId="ADAL" clId="{EEDC5CE6-8CA9-4320-8D93-94C4DA18065C}" dt="2024-05-07T21:55:23.693" v="1142" actId="47"/>
        <pc:sldMkLst>
          <pc:docMk/>
          <pc:sldMk cId="2687119138" sldId="2145704552"/>
        </pc:sldMkLst>
        <pc:spChg chg="mod">
          <ac:chgData name="Dassen, Nicolas" userId="64b07e1c-3eda-460e-bc65-9d5c5bec1344" providerId="ADAL" clId="{EEDC5CE6-8CA9-4320-8D93-94C4DA18065C}" dt="2024-05-07T18:09:51.873" v="699" actId="20577"/>
          <ac:spMkLst>
            <pc:docMk/>
            <pc:sldMk cId="2687119138" sldId="2145704552"/>
            <ac:spMk id="4" creationId="{C9DFC1C5-9858-F1B6-50EA-B1A2C37658AC}"/>
          </ac:spMkLst>
        </pc:spChg>
      </pc:sldChg>
      <pc:sldChg chg="del">
        <pc:chgData name="Dassen, Nicolas" userId="64b07e1c-3eda-460e-bc65-9d5c5bec1344" providerId="ADAL" clId="{EEDC5CE6-8CA9-4320-8D93-94C4DA18065C}" dt="2024-05-07T21:55:23.693" v="1142" actId="47"/>
        <pc:sldMkLst>
          <pc:docMk/>
          <pc:sldMk cId="2941770397" sldId="2145704553"/>
        </pc:sldMkLst>
      </pc:sldChg>
      <pc:sldChg chg="del">
        <pc:chgData name="Dassen, Nicolas" userId="64b07e1c-3eda-460e-bc65-9d5c5bec1344" providerId="ADAL" clId="{EEDC5CE6-8CA9-4320-8D93-94C4DA18065C}" dt="2024-05-07T21:55:23.693" v="1142" actId="47"/>
        <pc:sldMkLst>
          <pc:docMk/>
          <pc:sldMk cId="752877788" sldId="2145704554"/>
        </pc:sldMkLst>
      </pc:sldChg>
      <pc:sldChg chg="del">
        <pc:chgData name="Dassen, Nicolas" userId="64b07e1c-3eda-460e-bc65-9d5c5bec1344" providerId="ADAL" clId="{EEDC5CE6-8CA9-4320-8D93-94C4DA18065C}" dt="2024-05-07T21:55:23.693" v="1142" actId="47"/>
        <pc:sldMkLst>
          <pc:docMk/>
          <pc:sldMk cId="2218396339" sldId="2145704555"/>
        </pc:sldMkLst>
      </pc:sldChg>
      <pc:sldChg chg="del">
        <pc:chgData name="Dassen, Nicolas" userId="64b07e1c-3eda-460e-bc65-9d5c5bec1344" providerId="ADAL" clId="{EEDC5CE6-8CA9-4320-8D93-94C4DA18065C}" dt="2024-05-07T21:55:23.693" v="1142" actId="47"/>
        <pc:sldMkLst>
          <pc:docMk/>
          <pc:sldMk cId="1134816723" sldId="2145704556"/>
        </pc:sldMkLst>
      </pc:sldChg>
      <pc:sldChg chg="modSp mod">
        <pc:chgData name="Dassen, Nicolas" userId="64b07e1c-3eda-460e-bc65-9d5c5bec1344" providerId="ADAL" clId="{EEDC5CE6-8CA9-4320-8D93-94C4DA18065C}" dt="2024-05-07T21:55:34.129" v="1165" actId="6549"/>
        <pc:sldMkLst>
          <pc:docMk/>
          <pc:sldMk cId="1659595317" sldId="2145704559"/>
        </pc:sldMkLst>
        <pc:spChg chg="mod">
          <ac:chgData name="Dassen, Nicolas" userId="64b07e1c-3eda-460e-bc65-9d5c5bec1344" providerId="ADAL" clId="{EEDC5CE6-8CA9-4320-8D93-94C4DA18065C}" dt="2024-05-07T21:55:34.129" v="1165" actId="6549"/>
          <ac:spMkLst>
            <pc:docMk/>
            <pc:sldMk cId="1659595317" sldId="2145704559"/>
            <ac:spMk id="23" creationId="{55599324-B24B-8393-5460-9F2C24015ABA}"/>
          </ac:spMkLst>
        </pc:spChg>
      </pc:sldChg>
      <pc:sldChg chg="addSp delSp modSp mod ord setBg">
        <pc:chgData name="Dassen, Nicolas" userId="64b07e1c-3eda-460e-bc65-9d5c5bec1344" providerId="ADAL" clId="{EEDC5CE6-8CA9-4320-8D93-94C4DA18065C}" dt="2024-05-07T18:19:20.588" v="785" actId="1076"/>
        <pc:sldMkLst>
          <pc:docMk/>
          <pc:sldMk cId="848861344" sldId="2145704561"/>
        </pc:sldMkLst>
        <pc:spChg chg="add del mod">
          <ac:chgData name="Dassen, Nicolas" userId="64b07e1c-3eda-460e-bc65-9d5c5bec1344" providerId="ADAL" clId="{EEDC5CE6-8CA9-4320-8D93-94C4DA18065C}" dt="2024-05-07T18:04:22.998" v="663" actId="21"/>
          <ac:spMkLst>
            <pc:docMk/>
            <pc:sldMk cId="848861344" sldId="2145704561"/>
            <ac:spMk id="3" creationId="{6605FCC7-A54A-9A2F-04CC-FC6BB0024250}"/>
          </ac:spMkLst>
        </pc:spChg>
        <pc:spChg chg="mod">
          <ac:chgData name="Dassen, Nicolas" userId="64b07e1c-3eda-460e-bc65-9d5c5bec1344" providerId="ADAL" clId="{EEDC5CE6-8CA9-4320-8D93-94C4DA18065C}" dt="2024-05-07T18:18:50.191" v="781" actId="20577"/>
          <ac:spMkLst>
            <pc:docMk/>
            <pc:sldMk cId="848861344" sldId="2145704561"/>
            <ac:spMk id="4" creationId="{C9DFC1C5-9858-F1B6-50EA-B1A2C37658AC}"/>
          </ac:spMkLst>
        </pc:spChg>
        <pc:spChg chg="del">
          <ac:chgData name="Dassen, Nicolas" userId="64b07e1c-3eda-460e-bc65-9d5c5bec1344" providerId="ADAL" clId="{EEDC5CE6-8CA9-4320-8D93-94C4DA18065C}" dt="2024-05-07T18:01:50.559" v="647" actId="478"/>
          <ac:spMkLst>
            <pc:docMk/>
            <pc:sldMk cId="848861344" sldId="2145704561"/>
            <ac:spMk id="5" creationId="{ECD88C33-A6F0-7F04-6684-011FFD2FFAB0}"/>
          </ac:spMkLst>
        </pc:spChg>
        <pc:spChg chg="del">
          <ac:chgData name="Dassen, Nicolas" userId="64b07e1c-3eda-460e-bc65-9d5c5bec1344" providerId="ADAL" clId="{EEDC5CE6-8CA9-4320-8D93-94C4DA18065C}" dt="2024-05-07T18:01:27.178" v="640" actId="478"/>
          <ac:spMkLst>
            <pc:docMk/>
            <pc:sldMk cId="848861344" sldId="2145704561"/>
            <ac:spMk id="7" creationId="{427C3F44-A37B-9B16-6DDE-18655E471264}"/>
          </ac:spMkLst>
        </pc:spChg>
        <pc:spChg chg="del">
          <ac:chgData name="Dassen, Nicolas" userId="64b07e1c-3eda-460e-bc65-9d5c5bec1344" providerId="ADAL" clId="{EEDC5CE6-8CA9-4320-8D93-94C4DA18065C}" dt="2024-05-07T18:01:29.392" v="641" actId="478"/>
          <ac:spMkLst>
            <pc:docMk/>
            <pc:sldMk cId="848861344" sldId="2145704561"/>
            <ac:spMk id="8" creationId="{8F5D20E4-FC48-4049-43B2-C74A7DCF8817}"/>
          </ac:spMkLst>
        </pc:spChg>
        <pc:spChg chg="add mod ord">
          <ac:chgData name="Dassen, Nicolas" userId="64b07e1c-3eda-460e-bc65-9d5c5bec1344" providerId="ADAL" clId="{EEDC5CE6-8CA9-4320-8D93-94C4DA18065C}" dt="2024-05-07T18:04:59.879" v="668" actId="20577"/>
          <ac:spMkLst>
            <pc:docMk/>
            <pc:sldMk cId="848861344" sldId="2145704561"/>
            <ac:spMk id="9" creationId="{DB881371-E78A-26C3-B524-E8295BF90B62}"/>
          </ac:spMkLst>
        </pc:spChg>
        <pc:spChg chg="del">
          <ac:chgData name="Dassen, Nicolas" userId="64b07e1c-3eda-460e-bc65-9d5c5bec1344" providerId="ADAL" clId="{EEDC5CE6-8CA9-4320-8D93-94C4DA18065C}" dt="2024-05-07T18:01:46.884" v="646" actId="478"/>
          <ac:spMkLst>
            <pc:docMk/>
            <pc:sldMk cId="848861344" sldId="2145704561"/>
            <ac:spMk id="10" creationId="{35732AD1-A62E-1AE6-726D-5AA5DE6E0EC9}"/>
          </ac:spMkLst>
        </pc:spChg>
        <pc:spChg chg="add mod">
          <ac:chgData name="Dassen, Nicolas" userId="64b07e1c-3eda-460e-bc65-9d5c5bec1344" providerId="ADAL" clId="{EEDC5CE6-8CA9-4320-8D93-94C4DA18065C}" dt="2024-05-07T18:05:08.960" v="670" actId="20577"/>
          <ac:spMkLst>
            <pc:docMk/>
            <pc:sldMk cId="848861344" sldId="2145704561"/>
            <ac:spMk id="11" creationId="{20D19C2E-C2CA-6883-02A3-B7483572F8C0}"/>
          </ac:spMkLst>
        </pc:spChg>
        <pc:spChg chg="add mod">
          <ac:chgData name="Dassen, Nicolas" userId="64b07e1c-3eda-460e-bc65-9d5c5bec1344" providerId="ADAL" clId="{EEDC5CE6-8CA9-4320-8D93-94C4DA18065C}" dt="2024-05-07T18:19:20.588" v="785" actId="1076"/>
          <ac:spMkLst>
            <pc:docMk/>
            <pc:sldMk cId="848861344" sldId="2145704561"/>
            <ac:spMk id="13" creationId="{6DECE211-4EDE-66BD-44CB-D1EA4BE78647}"/>
          </ac:spMkLst>
        </pc:spChg>
        <pc:spChg chg="del mod">
          <ac:chgData name="Dassen, Nicolas" userId="64b07e1c-3eda-460e-bc65-9d5c5bec1344" providerId="ADAL" clId="{EEDC5CE6-8CA9-4320-8D93-94C4DA18065C}" dt="2024-05-07T18:01:21.709" v="638" actId="478"/>
          <ac:spMkLst>
            <pc:docMk/>
            <pc:sldMk cId="848861344" sldId="2145704561"/>
            <ac:spMk id="17" creationId="{D2F4023A-2967-FBF3-E144-8118B6B8B9E8}"/>
          </ac:spMkLst>
        </pc:spChg>
        <pc:spChg chg="del">
          <ac:chgData name="Dassen, Nicolas" userId="64b07e1c-3eda-460e-bc65-9d5c5bec1344" providerId="ADAL" clId="{EEDC5CE6-8CA9-4320-8D93-94C4DA18065C}" dt="2024-05-07T18:01:40.805" v="644" actId="478"/>
          <ac:spMkLst>
            <pc:docMk/>
            <pc:sldMk cId="848861344" sldId="2145704561"/>
            <ac:spMk id="19" creationId="{92D96BEE-F6DB-D200-5B82-8C9ACF59761D}"/>
          </ac:spMkLst>
        </pc:spChg>
        <pc:spChg chg="del">
          <ac:chgData name="Dassen, Nicolas" userId="64b07e1c-3eda-460e-bc65-9d5c5bec1344" providerId="ADAL" clId="{EEDC5CE6-8CA9-4320-8D93-94C4DA18065C}" dt="2024-05-07T18:00:53.221" v="632" actId="478"/>
          <ac:spMkLst>
            <pc:docMk/>
            <pc:sldMk cId="848861344" sldId="2145704561"/>
            <ac:spMk id="20" creationId="{CC739FE7-A72E-392B-DB19-E26FE79A79CD}"/>
          </ac:spMkLst>
        </pc:spChg>
        <pc:spChg chg="del mod">
          <ac:chgData name="Dassen, Nicolas" userId="64b07e1c-3eda-460e-bc65-9d5c5bec1344" providerId="ADAL" clId="{EEDC5CE6-8CA9-4320-8D93-94C4DA18065C}" dt="2024-05-07T18:02:16.914" v="655" actId="478"/>
          <ac:spMkLst>
            <pc:docMk/>
            <pc:sldMk cId="848861344" sldId="2145704561"/>
            <ac:spMk id="25" creationId="{97EE9973-A6AD-70C7-A736-812DB4A9B64E}"/>
          </ac:spMkLst>
        </pc:spChg>
        <pc:spChg chg="del">
          <ac:chgData name="Dassen, Nicolas" userId="64b07e1c-3eda-460e-bc65-9d5c5bec1344" providerId="ADAL" clId="{EEDC5CE6-8CA9-4320-8D93-94C4DA18065C}" dt="2024-05-07T18:01:53.451" v="648" actId="478"/>
          <ac:spMkLst>
            <pc:docMk/>
            <pc:sldMk cId="848861344" sldId="2145704561"/>
            <ac:spMk id="26" creationId="{7439CEE7-FA96-E44A-FAD6-1B960FC174BC}"/>
          </ac:spMkLst>
        </pc:spChg>
        <pc:spChg chg="del">
          <ac:chgData name="Dassen, Nicolas" userId="64b07e1c-3eda-460e-bc65-9d5c5bec1344" providerId="ADAL" clId="{EEDC5CE6-8CA9-4320-8D93-94C4DA18065C}" dt="2024-05-07T18:00:59.517" v="634" actId="478"/>
          <ac:spMkLst>
            <pc:docMk/>
            <pc:sldMk cId="848861344" sldId="2145704561"/>
            <ac:spMk id="28" creationId="{F55A0C6B-36C7-4872-EAEC-4B89A640E65E}"/>
          </ac:spMkLst>
        </pc:spChg>
        <pc:spChg chg="del">
          <ac:chgData name="Dassen, Nicolas" userId="64b07e1c-3eda-460e-bc65-9d5c5bec1344" providerId="ADAL" clId="{EEDC5CE6-8CA9-4320-8D93-94C4DA18065C}" dt="2024-05-07T18:02:07.125" v="650" actId="478"/>
          <ac:spMkLst>
            <pc:docMk/>
            <pc:sldMk cId="848861344" sldId="2145704561"/>
            <ac:spMk id="29" creationId="{10893438-1CAD-5B78-2159-E6C3DE883B55}"/>
          </ac:spMkLst>
        </pc:spChg>
        <pc:spChg chg="del">
          <ac:chgData name="Dassen, Nicolas" userId="64b07e1c-3eda-460e-bc65-9d5c5bec1344" providerId="ADAL" clId="{EEDC5CE6-8CA9-4320-8D93-94C4DA18065C}" dt="2024-05-07T18:00:55.551" v="633" actId="478"/>
          <ac:spMkLst>
            <pc:docMk/>
            <pc:sldMk cId="848861344" sldId="2145704561"/>
            <ac:spMk id="30" creationId="{ACEA82E3-9B37-24C8-4CC1-FF726F8E5172}"/>
          </ac:spMkLst>
        </pc:spChg>
        <pc:spChg chg="del">
          <ac:chgData name="Dassen, Nicolas" userId="64b07e1c-3eda-460e-bc65-9d5c5bec1344" providerId="ADAL" clId="{EEDC5CE6-8CA9-4320-8D93-94C4DA18065C}" dt="2024-05-07T18:02:04.295" v="649" actId="478"/>
          <ac:spMkLst>
            <pc:docMk/>
            <pc:sldMk cId="848861344" sldId="2145704561"/>
            <ac:spMk id="31" creationId="{F9B24C54-BB81-BF37-7897-820B1537B2FB}"/>
          </ac:spMkLst>
        </pc:spChg>
        <pc:spChg chg="del">
          <ac:chgData name="Dassen, Nicolas" userId="64b07e1c-3eda-460e-bc65-9d5c5bec1344" providerId="ADAL" clId="{EEDC5CE6-8CA9-4320-8D93-94C4DA18065C}" dt="2024-05-07T18:01:18.352" v="637" actId="478"/>
          <ac:spMkLst>
            <pc:docMk/>
            <pc:sldMk cId="848861344" sldId="2145704561"/>
            <ac:spMk id="35" creationId="{AFAA3E94-453E-60DB-D899-11861175610C}"/>
          </ac:spMkLst>
        </pc:spChg>
        <pc:spChg chg="del">
          <ac:chgData name="Dassen, Nicolas" userId="64b07e1c-3eda-460e-bc65-9d5c5bec1344" providerId="ADAL" clId="{EEDC5CE6-8CA9-4320-8D93-94C4DA18065C}" dt="2024-05-07T18:01:37.491" v="643" actId="478"/>
          <ac:spMkLst>
            <pc:docMk/>
            <pc:sldMk cId="848861344" sldId="2145704561"/>
            <ac:spMk id="36" creationId="{3B6EED94-EA90-A02F-D27C-40FA983DA8E2}"/>
          </ac:spMkLst>
        </pc:spChg>
        <pc:spChg chg="del">
          <ac:chgData name="Dassen, Nicolas" userId="64b07e1c-3eda-460e-bc65-9d5c5bec1344" providerId="ADAL" clId="{EEDC5CE6-8CA9-4320-8D93-94C4DA18065C}" dt="2024-05-07T18:01:24.552" v="639" actId="478"/>
          <ac:spMkLst>
            <pc:docMk/>
            <pc:sldMk cId="848861344" sldId="2145704561"/>
            <ac:spMk id="37" creationId="{582B76FB-15EC-CA2A-18F0-901CBF9C79D2}"/>
          </ac:spMkLst>
        </pc:spChg>
        <pc:spChg chg="del">
          <ac:chgData name="Dassen, Nicolas" userId="64b07e1c-3eda-460e-bc65-9d5c5bec1344" providerId="ADAL" clId="{EEDC5CE6-8CA9-4320-8D93-94C4DA18065C}" dt="2024-05-07T18:01:43.268" v="645" actId="478"/>
          <ac:spMkLst>
            <pc:docMk/>
            <pc:sldMk cId="848861344" sldId="2145704561"/>
            <ac:spMk id="39" creationId="{572A16DB-161A-0C50-FB0F-4D839748CD10}"/>
          </ac:spMkLst>
        </pc:spChg>
        <pc:spChg chg="del">
          <ac:chgData name="Dassen, Nicolas" userId="64b07e1c-3eda-460e-bc65-9d5c5bec1344" providerId="ADAL" clId="{EEDC5CE6-8CA9-4320-8D93-94C4DA18065C}" dt="2024-05-07T18:01:32.690" v="642" actId="478"/>
          <ac:spMkLst>
            <pc:docMk/>
            <pc:sldMk cId="848861344" sldId="2145704561"/>
            <ac:spMk id="40" creationId="{826CAC70-1E8D-B3D0-E0C1-D75B4EFD97DD}"/>
          </ac:spMkLst>
        </pc:spChg>
        <pc:spChg chg="del">
          <ac:chgData name="Dassen, Nicolas" userId="64b07e1c-3eda-460e-bc65-9d5c5bec1344" providerId="ADAL" clId="{EEDC5CE6-8CA9-4320-8D93-94C4DA18065C}" dt="2024-05-07T18:02:13.493" v="653" actId="478"/>
          <ac:spMkLst>
            <pc:docMk/>
            <pc:sldMk cId="848861344" sldId="2145704561"/>
            <ac:spMk id="42" creationId="{893FB525-3955-1963-E308-1D3EBCC1CD11}"/>
          </ac:spMkLst>
        </pc:spChg>
        <pc:spChg chg="del mod">
          <ac:chgData name="Dassen, Nicolas" userId="64b07e1c-3eda-460e-bc65-9d5c5bec1344" providerId="ADAL" clId="{EEDC5CE6-8CA9-4320-8D93-94C4DA18065C}" dt="2024-05-07T18:02:10.015" v="652" actId="478"/>
          <ac:spMkLst>
            <pc:docMk/>
            <pc:sldMk cId="848861344" sldId="2145704561"/>
            <ac:spMk id="43" creationId="{4863D596-1E61-835D-701B-8191795D315C}"/>
          </ac:spMkLst>
        </pc:spChg>
        <pc:spChg chg="del">
          <ac:chgData name="Dassen, Nicolas" userId="64b07e1c-3eda-460e-bc65-9d5c5bec1344" providerId="ADAL" clId="{EEDC5CE6-8CA9-4320-8D93-94C4DA18065C}" dt="2024-05-07T18:00:46.468" v="630" actId="478"/>
          <ac:spMkLst>
            <pc:docMk/>
            <pc:sldMk cId="848861344" sldId="2145704561"/>
            <ac:spMk id="58" creationId="{E0443E2F-B86F-EBD1-578F-BF1891C280F5}"/>
          </ac:spMkLst>
        </pc:spChg>
        <pc:spChg chg="del">
          <ac:chgData name="Dassen, Nicolas" userId="64b07e1c-3eda-460e-bc65-9d5c5bec1344" providerId="ADAL" clId="{EEDC5CE6-8CA9-4320-8D93-94C4DA18065C}" dt="2024-05-07T18:00:50.668" v="631" actId="478"/>
          <ac:spMkLst>
            <pc:docMk/>
            <pc:sldMk cId="848861344" sldId="2145704561"/>
            <ac:spMk id="59" creationId="{F046958E-A727-6DF3-58EE-71BA101835E2}"/>
          </ac:spMkLst>
        </pc:spChg>
        <pc:grpChg chg="add">
          <ac:chgData name="Dassen, Nicolas" userId="64b07e1c-3eda-460e-bc65-9d5c5bec1344" providerId="ADAL" clId="{EEDC5CE6-8CA9-4320-8D93-94C4DA18065C}" dt="2024-05-07T18:04:27.925" v="664" actId="26606"/>
          <ac:grpSpMkLst>
            <pc:docMk/>
            <pc:sldMk cId="848861344" sldId="2145704561"/>
            <ac:grpSpMk id="46" creationId="{A3440FE8-59C1-781D-CE2A-89F1941848D3}"/>
          </ac:grpSpMkLst>
        </pc:grpChg>
        <pc:picChg chg="mod">
          <ac:chgData name="Dassen, Nicolas" userId="64b07e1c-3eda-460e-bc65-9d5c5bec1344" providerId="ADAL" clId="{EEDC5CE6-8CA9-4320-8D93-94C4DA18065C}" dt="2024-05-07T18:04:27.925" v="664" actId="26606"/>
          <ac:picMkLst>
            <pc:docMk/>
            <pc:sldMk cId="848861344" sldId="2145704561"/>
            <ac:picMk id="14" creationId="{77993812-45F6-B39C-E6AB-D9D999088DD9}"/>
          </ac:picMkLst>
        </pc:picChg>
        <pc:picChg chg="del">
          <ac:chgData name="Dassen, Nicolas" userId="64b07e1c-3eda-460e-bc65-9d5c5bec1344" providerId="ADAL" clId="{EEDC5CE6-8CA9-4320-8D93-94C4DA18065C}" dt="2024-05-07T18:01:16.568" v="636" actId="478"/>
          <ac:picMkLst>
            <pc:docMk/>
            <pc:sldMk cId="848861344" sldId="2145704561"/>
            <ac:picMk id="22" creationId="{5B6E219E-9FAB-8896-9ED4-AAE708EB7047}"/>
          </ac:picMkLst>
        </pc:picChg>
        <pc:picChg chg="mod">
          <ac:chgData name="Dassen, Nicolas" userId="64b07e1c-3eda-460e-bc65-9d5c5bec1344" providerId="ADAL" clId="{EEDC5CE6-8CA9-4320-8D93-94C4DA18065C}" dt="2024-05-07T18:04:27.925" v="664" actId="26606"/>
          <ac:picMkLst>
            <pc:docMk/>
            <pc:sldMk cId="848861344" sldId="2145704561"/>
            <ac:picMk id="24" creationId="{0352859B-EFAB-CB5B-C198-56DC61287C15}"/>
          </ac:picMkLst>
        </pc:picChg>
        <pc:picChg chg="mod ord">
          <ac:chgData name="Dassen, Nicolas" userId="64b07e1c-3eda-460e-bc65-9d5c5bec1344" providerId="ADAL" clId="{EEDC5CE6-8CA9-4320-8D93-94C4DA18065C}" dt="2024-05-07T18:04:27.925" v="664" actId="26606"/>
          <ac:picMkLst>
            <pc:docMk/>
            <pc:sldMk cId="848861344" sldId="2145704561"/>
            <ac:picMk id="27" creationId="{70B45F15-4FE3-1C3C-2629-AE1985C2A18F}"/>
          </ac:picMkLst>
        </pc:picChg>
        <pc:picChg chg="mod ord">
          <ac:chgData name="Dassen, Nicolas" userId="64b07e1c-3eda-460e-bc65-9d5c5bec1344" providerId="ADAL" clId="{EEDC5CE6-8CA9-4320-8D93-94C4DA18065C}" dt="2024-05-07T18:04:27.925" v="664" actId="26606"/>
          <ac:picMkLst>
            <pc:docMk/>
            <pc:sldMk cId="848861344" sldId="2145704561"/>
            <ac:picMk id="41" creationId="{8EE9FC79-BD3F-D47B-EA0D-023C9851C23E}"/>
          </ac:picMkLst>
        </pc:picChg>
      </pc:sldChg>
      <pc:sldChg chg="addSp delSp modSp add del mod setBg">
        <pc:chgData name="Dassen, Nicolas" userId="64b07e1c-3eda-460e-bc65-9d5c5bec1344" providerId="ADAL" clId="{EEDC5CE6-8CA9-4320-8D93-94C4DA18065C}" dt="2024-05-07T18:19:38.202" v="789" actId="20577"/>
        <pc:sldMkLst>
          <pc:docMk/>
          <pc:sldMk cId="2272827354" sldId="2145704565"/>
        </pc:sldMkLst>
        <pc:spChg chg="del mod">
          <ac:chgData name="Dassen, Nicolas" userId="64b07e1c-3eda-460e-bc65-9d5c5bec1344" providerId="ADAL" clId="{EEDC5CE6-8CA9-4320-8D93-94C4DA18065C}" dt="2024-05-07T17:06:48.239" v="313" actId="478"/>
          <ac:spMkLst>
            <pc:docMk/>
            <pc:sldMk cId="2272827354" sldId="2145704565"/>
            <ac:spMk id="2" creationId="{D56DF785-FBAF-C728-C6FD-AC18E5EF51B5}"/>
          </ac:spMkLst>
        </pc:spChg>
        <pc:spChg chg="del">
          <ac:chgData name="Dassen, Nicolas" userId="64b07e1c-3eda-460e-bc65-9d5c5bec1344" providerId="ADAL" clId="{EEDC5CE6-8CA9-4320-8D93-94C4DA18065C}" dt="2024-05-07T17:06:59.802" v="315" actId="478"/>
          <ac:spMkLst>
            <pc:docMk/>
            <pc:sldMk cId="2272827354" sldId="2145704565"/>
            <ac:spMk id="3" creationId="{99670F65-EABA-DFFC-0165-7AA0218968F7}"/>
          </ac:spMkLst>
        </pc:spChg>
        <pc:spChg chg="mod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4" creationId="{C9DFC1C5-9858-F1B6-50EA-B1A2C37658AC}"/>
          </ac:spMkLst>
        </pc:spChg>
        <pc:spChg chg="del">
          <ac:chgData name="Dassen, Nicolas" userId="64b07e1c-3eda-460e-bc65-9d5c5bec1344" providerId="ADAL" clId="{EEDC5CE6-8CA9-4320-8D93-94C4DA18065C}" dt="2024-05-07T17:03:06.734" v="285" actId="478"/>
          <ac:spMkLst>
            <pc:docMk/>
            <pc:sldMk cId="2272827354" sldId="2145704565"/>
            <ac:spMk id="5" creationId="{208CE439-B6E4-4B4B-4623-8B71F6430F64}"/>
          </ac:spMkLst>
        </pc:spChg>
        <pc:spChg chg="del">
          <ac:chgData name="Dassen, Nicolas" userId="64b07e1c-3eda-460e-bc65-9d5c5bec1344" providerId="ADAL" clId="{EEDC5CE6-8CA9-4320-8D93-94C4DA18065C}" dt="2024-05-07T17:04:29.614" v="302" actId="478"/>
          <ac:spMkLst>
            <pc:docMk/>
            <pc:sldMk cId="2272827354" sldId="2145704565"/>
            <ac:spMk id="8" creationId="{38C4F3FA-BCDE-6CBD-FBCE-66862E8F812C}"/>
          </ac:spMkLst>
        </pc:spChg>
        <pc:spChg chg="del mod">
          <ac:chgData name="Dassen, Nicolas" userId="64b07e1c-3eda-460e-bc65-9d5c5bec1344" providerId="ADAL" clId="{EEDC5CE6-8CA9-4320-8D93-94C4DA18065C}" dt="2024-05-07T17:03:01.228" v="284" actId="478"/>
          <ac:spMkLst>
            <pc:docMk/>
            <pc:sldMk cId="2272827354" sldId="2145704565"/>
            <ac:spMk id="9" creationId="{5D5AAB0A-D553-6A53-FB30-CEF95D1314A3}"/>
          </ac:spMkLst>
        </pc:spChg>
        <pc:spChg chg="del mod">
          <ac:chgData name="Dassen, Nicolas" userId="64b07e1c-3eda-460e-bc65-9d5c5bec1344" providerId="ADAL" clId="{EEDC5CE6-8CA9-4320-8D93-94C4DA18065C}" dt="2024-05-07T17:04:12.165" v="296" actId="478"/>
          <ac:spMkLst>
            <pc:docMk/>
            <pc:sldMk cId="2272827354" sldId="2145704565"/>
            <ac:spMk id="10" creationId="{52D2FE0A-722D-EB0E-9345-502AF608DE6E}"/>
          </ac:spMkLst>
        </pc:spChg>
        <pc:spChg chg="del mod">
          <ac:chgData name="Dassen, Nicolas" userId="64b07e1c-3eda-460e-bc65-9d5c5bec1344" providerId="ADAL" clId="{EEDC5CE6-8CA9-4320-8D93-94C4DA18065C}" dt="2024-05-07T17:06:28.450" v="308" actId="478"/>
          <ac:spMkLst>
            <pc:docMk/>
            <pc:sldMk cId="2272827354" sldId="2145704565"/>
            <ac:spMk id="11" creationId="{FA65DB14-5110-4EFD-6743-E4B6B965AA8B}"/>
          </ac:spMkLst>
        </pc:spChg>
        <pc:spChg chg="del">
          <ac:chgData name="Dassen, Nicolas" userId="64b07e1c-3eda-460e-bc65-9d5c5bec1344" providerId="ADAL" clId="{EEDC5CE6-8CA9-4320-8D93-94C4DA18065C}" dt="2024-05-07T17:06:22.875" v="305" actId="478"/>
          <ac:spMkLst>
            <pc:docMk/>
            <pc:sldMk cId="2272827354" sldId="2145704565"/>
            <ac:spMk id="12" creationId="{9E3405BC-B02D-ED8B-7A1D-CE571AF581F1}"/>
          </ac:spMkLst>
        </pc:spChg>
        <pc:spChg chg="del">
          <ac:chgData name="Dassen, Nicolas" userId="64b07e1c-3eda-460e-bc65-9d5c5bec1344" providerId="ADAL" clId="{EEDC5CE6-8CA9-4320-8D93-94C4DA18065C}" dt="2024-05-07T17:04:35.438" v="303" actId="478"/>
          <ac:spMkLst>
            <pc:docMk/>
            <pc:sldMk cId="2272827354" sldId="2145704565"/>
            <ac:spMk id="13" creationId="{B99DB60B-DCDE-AD82-F5CA-F58B7D5D171F}"/>
          </ac:spMkLst>
        </pc:spChg>
        <pc:spChg chg="del">
          <ac:chgData name="Dassen, Nicolas" userId="64b07e1c-3eda-460e-bc65-9d5c5bec1344" providerId="ADAL" clId="{EEDC5CE6-8CA9-4320-8D93-94C4DA18065C}" dt="2024-05-07T17:06:56.895" v="314" actId="478"/>
          <ac:spMkLst>
            <pc:docMk/>
            <pc:sldMk cId="2272827354" sldId="2145704565"/>
            <ac:spMk id="14" creationId="{4A47637B-D52A-38EC-172A-2C37361A92C8}"/>
          </ac:spMkLst>
        </pc:spChg>
        <pc:spChg chg="del">
          <ac:chgData name="Dassen, Nicolas" userId="64b07e1c-3eda-460e-bc65-9d5c5bec1344" providerId="ADAL" clId="{EEDC5CE6-8CA9-4320-8D93-94C4DA18065C}" dt="2024-05-07T17:04:00.063" v="293" actId="478"/>
          <ac:spMkLst>
            <pc:docMk/>
            <pc:sldMk cId="2272827354" sldId="2145704565"/>
            <ac:spMk id="15" creationId="{0C61823B-9624-8F95-A290-9FF6CE46A0C5}"/>
          </ac:spMkLst>
        </pc:spChg>
        <pc:spChg chg="del">
          <ac:chgData name="Dassen, Nicolas" userId="64b07e1c-3eda-460e-bc65-9d5c5bec1344" providerId="ADAL" clId="{EEDC5CE6-8CA9-4320-8D93-94C4DA18065C}" dt="2024-05-07T17:04:16.932" v="298" actId="478"/>
          <ac:spMkLst>
            <pc:docMk/>
            <pc:sldMk cId="2272827354" sldId="2145704565"/>
            <ac:spMk id="18" creationId="{44706875-DF11-939F-6447-360CC3C1BE46}"/>
          </ac:spMkLst>
        </pc:spChg>
        <pc:spChg chg="del">
          <ac:chgData name="Dassen, Nicolas" userId="64b07e1c-3eda-460e-bc65-9d5c5bec1344" providerId="ADAL" clId="{EEDC5CE6-8CA9-4320-8D93-94C4DA18065C}" dt="2024-05-07T17:04:27.786" v="301" actId="478"/>
          <ac:spMkLst>
            <pc:docMk/>
            <pc:sldMk cId="2272827354" sldId="2145704565"/>
            <ac:spMk id="19" creationId="{69B7964F-CFF3-FB5D-494A-C6E413D126D7}"/>
          </ac:spMkLst>
        </pc:spChg>
        <pc:spChg chg="del mod">
          <ac:chgData name="Dassen, Nicolas" userId="64b07e1c-3eda-460e-bc65-9d5c5bec1344" providerId="ADAL" clId="{EEDC5CE6-8CA9-4320-8D93-94C4DA18065C}" dt="2024-05-07T17:04:25.293" v="300" actId="478"/>
          <ac:spMkLst>
            <pc:docMk/>
            <pc:sldMk cId="2272827354" sldId="2145704565"/>
            <ac:spMk id="20" creationId="{EEC89AB4-D8A4-7106-E9A9-A00D51F18D69}"/>
          </ac:spMkLst>
        </pc:spChg>
        <pc:spChg chg="del">
          <ac:chgData name="Dassen, Nicolas" userId="64b07e1c-3eda-460e-bc65-9d5c5bec1344" providerId="ADAL" clId="{EEDC5CE6-8CA9-4320-8D93-94C4DA18065C}" dt="2024-05-07T17:03:08.814" v="286" actId="478"/>
          <ac:spMkLst>
            <pc:docMk/>
            <pc:sldMk cId="2272827354" sldId="2145704565"/>
            <ac:spMk id="21" creationId="{D3B3DEEE-AF47-A53D-821E-C3F95556323A}"/>
          </ac:spMkLst>
        </pc:spChg>
        <pc:spChg chg="add mod ord">
          <ac:chgData name="Dassen, Nicolas" userId="64b07e1c-3eda-460e-bc65-9d5c5bec1344" providerId="ADAL" clId="{EEDC5CE6-8CA9-4320-8D93-94C4DA18065C}" dt="2024-05-07T18:19:38.202" v="789" actId="20577"/>
          <ac:spMkLst>
            <pc:docMk/>
            <pc:sldMk cId="2272827354" sldId="2145704565"/>
            <ac:spMk id="22" creationId="{3E7F6C9F-91A7-E53C-10E8-06455C0832CD}"/>
          </ac:spMkLst>
        </pc:spChg>
        <pc:spChg chg="del">
          <ac:chgData name="Dassen, Nicolas" userId="64b07e1c-3eda-460e-bc65-9d5c5bec1344" providerId="ADAL" clId="{EEDC5CE6-8CA9-4320-8D93-94C4DA18065C}" dt="2024-05-07T17:06:32.990" v="309" actId="478"/>
          <ac:spMkLst>
            <pc:docMk/>
            <pc:sldMk cId="2272827354" sldId="2145704565"/>
            <ac:spMk id="25" creationId="{2555CB90-0561-4747-29E9-EED96991D6F7}"/>
          </ac:spMkLst>
        </pc:spChg>
        <pc:spChg chg="del">
          <ac:chgData name="Dassen, Nicolas" userId="64b07e1c-3eda-460e-bc65-9d5c5bec1344" providerId="ADAL" clId="{EEDC5CE6-8CA9-4320-8D93-94C4DA18065C}" dt="2024-05-07T17:06:38.525" v="310" actId="478"/>
          <ac:spMkLst>
            <pc:docMk/>
            <pc:sldMk cId="2272827354" sldId="2145704565"/>
            <ac:spMk id="26" creationId="{5086DF19-0B26-FC9E-27ED-1916F5C8E474}"/>
          </ac:spMkLst>
        </pc:spChg>
        <pc:spChg chg="del">
          <ac:chgData name="Dassen, Nicolas" userId="64b07e1c-3eda-460e-bc65-9d5c5bec1344" providerId="ADAL" clId="{EEDC5CE6-8CA9-4320-8D93-94C4DA18065C}" dt="2024-05-07T17:06:42.566" v="311" actId="478"/>
          <ac:spMkLst>
            <pc:docMk/>
            <pc:sldMk cId="2272827354" sldId="2145704565"/>
            <ac:spMk id="28" creationId="{1B3A752C-D82A-E3BB-51CE-86A574556DE7}"/>
          </ac:spMkLst>
        </pc:spChg>
        <pc:spChg chg="add del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36" creationId="{B712E947-0734-45F9-9C4F-41114EC3A33E}"/>
          </ac:spMkLst>
        </pc:spChg>
        <pc:spChg chg="add del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37" creationId="{4C6B5652-C661-4C58-B937-F0F490F7FCB2}"/>
          </ac:spMkLst>
        </pc:spChg>
        <pc:spChg chg="add del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38" creationId="{0B936867-6407-43FB-9DE6-1B0879D0CB31}"/>
          </ac:spMkLst>
        </pc:spChg>
        <pc:spChg chg="add del">
          <ac:chgData name="Dassen, Nicolas" userId="64b07e1c-3eda-460e-bc65-9d5c5bec1344" providerId="ADAL" clId="{EEDC5CE6-8CA9-4320-8D93-94C4DA18065C}" dt="2024-05-07T17:23:17.529" v="555" actId="26606"/>
          <ac:spMkLst>
            <pc:docMk/>
            <pc:sldMk cId="2272827354" sldId="2145704565"/>
            <ac:spMk id="39" creationId="{53B475F8-50AE-46A0-9943-B2B63183D50C}"/>
          </ac:spMkLst>
        </pc:spChg>
        <pc:spChg chg="add del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40" creationId="{C8D58395-74AF-401A-AF2F-76B6FCF71DFE}"/>
          </ac:spMkLst>
        </pc:spChg>
        <pc:spChg chg="add del">
          <ac:chgData name="Dassen, Nicolas" userId="64b07e1c-3eda-460e-bc65-9d5c5bec1344" providerId="ADAL" clId="{EEDC5CE6-8CA9-4320-8D93-94C4DA18065C}" dt="2024-05-07T17:23:17.529" v="555" actId="26606"/>
          <ac:spMkLst>
            <pc:docMk/>
            <pc:sldMk cId="2272827354" sldId="2145704565"/>
            <ac:spMk id="41" creationId="{75F6FDB4-2351-48C2-A863-2364A02343C0}"/>
          </ac:spMkLst>
        </pc:spChg>
        <pc:spChg chg="add del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42" creationId="{2F003F3F-F118-41D2-AA3F-74DB0D1970BB}"/>
          </ac:spMkLst>
        </pc:spChg>
        <pc:spChg chg="add del">
          <ac:chgData name="Dassen, Nicolas" userId="64b07e1c-3eda-460e-bc65-9d5c5bec1344" providerId="ADAL" clId="{EEDC5CE6-8CA9-4320-8D93-94C4DA18065C}" dt="2024-05-07T17:23:18.942" v="557" actId="26606"/>
          <ac:spMkLst>
            <pc:docMk/>
            <pc:sldMk cId="2272827354" sldId="2145704565"/>
            <ac:spMk id="44" creationId="{2AB11B05-5E59-5B88-D8DB-0E975DEAE49E}"/>
          </ac:spMkLst>
        </pc:spChg>
        <pc:spChg chg="add del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45" creationId="{ACD0B258-678B-4A8C-894F-848AF24A1922}"/>
          </ac:spMkLst>
        </pc:spChg>
        <pc:spChg chg="add del">
          <ac:chgData name="Dassen, Nicolas" userId="64b07e1c-3eda-460e-bc65-9d5c5bec1344" providerId="ADAL" clId="{EEDC5CE6-8CA9-4320-8D93-94C4DA18065C}" dt="2024-05-07T17:23:20.112" v="559" actId="26606"/>
          <ac:spMkLst>
            <pc:docMk/>
            <pc:sldMk cId="2272827354" sldId="2145704565"/>
            <ac:spMk id="46" creationId="{AF6CB648-9554-488A-B457-99CAAD1DA528}"/>
          </ac:spMkLst>
        </pc:spChg>
        <pc:spChg chg="add del">
          <ac:chgData name="Dassen, Nicolas" userId="64b07e1c-3eda-460e-bc65-9d5c5bec1344" providerId="ADAL" clId="{EEDC5CE6-8CA9-4320-8D93-94C4DA18065C}" dt="2024-05-07T17:23:20.112" v="559" actId="26606"/>
          <ac:spMkLst>
            <pc:docMk/>
            <pc:sldMk cId="2272827354" sldId="2145704565"/>
            <ac:spMk id="47" creationId="{477B3D0A-9C0E-8E65-3091-732A717D34B0}"/>
          </ac:spMkLst>
        </pc:spChg>
        <pc:spChg chg="add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48" creationId="{53E60C6D-4E85-4E14-BCDF-BF15C241F7CA}"/>
          </ac:spMkLst>
        </pc:spChg>
        <pc:spChg chg="add del">
          <ac:chgData name="Dassen, Nicolas" userId="64b07e1c-3eda-460e-bc65-9d5c5bec1344" providerId="ADAL" clId="{EEDC5CE6-8CA9-4320-8D93-94C4DA18065C}" dt="2024-05-07T17:23:22.269" v="561" actId="26606"/>
          <ac:spMkLst>
            <pc:docMk/>
            <pc:sldMk cId="2272827354" sldId="2145704565"/>
            <ac:spMk id="49" creationId="{53B475F8-50AE-46A0-9943-B2B63183D50C}"/>
          </ac:spMkLst>
        </pc:spChg>
        <pc:spChg chg="add del">
          <ac:chgData name="Dassen, Nicolas" userId="64b07e1c-3eda-460e-bc65-9d5c5bec1344" providerId="ADAL" clId="{EEDC5CE6-8CA9-4320-8D93-94C4DA18065C}" dt="2024-05-07T17:23:22.269" v="561" actId="26606"/>
          <ac:spMkLst>
            <pc:docMk/>
            <pc:sldMk cId="2272827354" sldId="2145704565"/>
            <ac:spMk id="50" creationId="{75F6FDB4-2351-48C2-A863-2364A02343C0}"/>
          </ac:spMkLst>
        </pc:spChg>
        <pc:spChg chg="add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51" creationId="{7D42D292-4C48-479B-9E59-E29CD9871C0C}"/>
          </ac:spMkLst>
        </pc:spChg>
        <pc:spChg chg="add del">
          <ac:chgData name="Dassen, Nicolas" userId="64b07e1c-3eda-460e-bc65-9d5c5bec1344" providerId="ADAL" clId="{EEDC5CE6-8CA9-4320-8D93-94C4DA18065C}" dt="2024-05-07T17:23:25.386" v="563" actId="26606"/>
          <ac:spMkLst>
            <pc:docMk/>
            <pc:sldMk cId="2272827354" sldId="2145704565"/>
            <ac:spMk id="52" creationId="{BC84AE2F-44F4-4DB9-AA52-F1DF1D835033}"/>
          </ac:spMkLst>
        </pc:spChg>
        <pc:spChg chg="add del">
          <ac:chgData name="Dassen, Nicolas" userId="64b07e1c-3eda-460e-bc65-9d5c5bec1344" providerId="ADAL" clId="{EEDC5CE6-8CA9-4320-8D93-94C4DA18065C}" dt="2024-05-07T17:23:25.386" v="563" actId="26606"/>
          <ac:spMkLst>
            <pc:docMk/>
            <pc:sldMk cId="2272827354" sldId="2145704565"/>
            <ac:spMk id="53" creationId="{B9D38F80-A0D0-4062-8B61-16440AC9D81D}"/>
          </ac:spMkLst>
        </pc:spChg>
        <pc:spChg chg="add del">
          <ac:chgData name="Dassen, Nicolas" userId="64b07e1c-3eda-460e-bc65-9d5c5bec1344" providerId="ADAL" clId="{EEDC5CE6-8CA9-4320-8D93-94C4DA18065C}" dt="2024-05-07T17:23:25.386" v="563" actId="26606"/>
          <ac:spMkLst>
            <pc:docMk/>
            <pc:sldMk cId="2272827354" sldId="2145704565"/>
            <ac:spMk id="54" creationId="{90B6B893-A22E-3404-0752-819EE7049D96}"/>
          </ac:spMkLst>
        </pc:spChg>
        <pc:spChg chg="add">
          <ac:chgData name="Dassen, Nicolas" userId="64b07e1c-3eda-460e-bc65-9d5c5bec1344" providerId="ADAL" clId="{EEDC5CE6-8CA9-4320-8D93-94C4DA18065C}" dt="2024-05-07T17:24:29.501" v="577" actId="26606"/>
          <ac:spMkLst>
            <pc:docMk/>
            <pc:sldMk cId="2272827354" sldId="2145704565"/>
            <ac:spMk id="55" creationId="{533DF362-939D-4EEE-8DC4-6B54607E5611}"/>
          </ac:spMkLst>
        </pc:spChg>
        <pc:spChg chg="add del">
          <ac:chgData name="Dassen, Nicolas" userId="64b07e1c-3eda-460e-bc65-9d5c5bec1344" providerId="ADAL" clId="{EEDC5CE6-8CA9-4320-8D93-94C4DA18065C}" dt="2024-05-07T17:23:30.204" v="565" actId="26606"/>
          <ac:spMkLst>
            <pc:docMk/>
            <pc:sldMk cId="2272827354" sldId="2145704565"/>
            <ac:spMk id="56" creationId="{53B475F8-50AE-46A0-9943-B2B63183D50C}"/>
          </ac:spMkLst>
        </pc:spChg>
        <pc:spChg chg="add del">
          <ac:chgData name="Dassen, Nicolas" userId="64b07e1c-3eda-460e-bc65-9d5c5bec1344" providerId="ADAL" clId="{EEDC5CE6-8CA9-4320-8D93-94C4DA18065C}" dt="2024-05-07T17:23:30.204" v="565" actId="26606"/>
          <ac:spMkLst>
            <pc:docMk/>
            <pc:sldMk cId="2272827354" sldId="2145704565"/>
            <ac:spMk id="57" creationId="{75F6FDB4-2351-48C2-A863-2364A02343C0}"/>
          </ac:spMkLst>
        </pc:spChg>
        <pc:picChg chg="del">
          <ac:chgData name="Dassen, Nicolas" userId="64b07e1c-3eda-460e-bc65-9d5c5bec1344" providerId="ADAL" clId="{EEDC5CE6-8CA9-4320-8D93-94C4DA18065C}" dt="2024-05-07T17:07:03.133" v="316" actId="478"/>
          <ac:picMkLst>
            <pc:docMk/>
            <pc:sldMk cId="2272827354" sldId="2145704565"/>
            <ac:picMk id="6" creationId="{4494AE18-9D03-33ED-2318-D5FC9B6BC600}"/>
          </ac:picMkLst>
        </pc:picChg>
        <pc:picChg chg="del">
          <ac:chgData name="Dassen, Nicolas" userId="64b07e1c-3eda-460e-bc65-9d5c5bec1344" providerId="ADAL" clId="{EEDC5CE6-8CA9-4320-8D93-94C4DA18065C}" dt="2024-05-07T17:04:15.236" v="297" actId="478"/>
          <ac:picMkLst>
            <pc:docMk/>
            <pc:sldMk cId="2272827354" sldId="2145704565"/>
            <ac:picMk id="7" creationId="{2F9D7780-F6B3-5A79-2287-096FA12C337D}"/>
          </ac:picMkLst>
        </pc:picChg>
        <pc:picChg chg="mod ord">
          <ac:chgData name="Dassen, Nicolas" userId="64b07e1c-3eda-460e-bc65-9d5c5bec1344" providerId="ADAL" clId="{EEDC5CE6-8CA9-4320-8D93-94C4DA18065C}" dt="2024-05-07T17:24:29.501" v="577" actId="26606"/>
          <ac:picMkLst>
            <pc:docMk/>
            <pc:sldMk cId="2272827354" sldId="2145704565"/>
            <ac:picMk id="16" creationId="{CA8FDA50-AB6B-72B5-B291-DCCB1B831E0A}"/>
          </ac:picMkLst>
        </pc:picChg>
        <pc:picChg chg="add del mod">
          <ac:chgData name="Dassen, Nicolas" userId="64b07e1c-3eda-460e-bc65-9d5c5bec1344" providerId="ADAL" clId="{EEDC5CE6-8CA9-4320-8D93-94C4DA18065C}" dt="2024-05-07T17:23:56.554" v="571" actId="478"/>
          <ac:picMkLst>
            <pc:docMk/>
            <pc:sldMk cId="2272827354" sldId="2145704565"/>
            <ac:picMk id="24" creationId="{DCDCC664-EBB8-9774-60F5-0B4A140CB8CE}"/>
          </ac:picMkLst>
        </pc:picChg>
        <pc:picChg chg="mod ord">
          <ac:chgData name="Dassen, Nicolas" userId="64b07e1c-3eda-460e-bc65-9d5c5bec1344" providerId="ADAL" clId="{EEDC5CE6-8CA9-4320-8D93-94C4DA18065C}" dt="2024-05-07T17:24:29.501" v="577" actId="26606"/>
          <ac:picMkLst>
            <pc:docMk/>
            <pc:sldMk cId="2272827354" sldId="2145704565"/>
            <ac:picMk id="33" creationId="{841E4288-F11E-A0ED-1BE6-3C7CCA2C0B89}"/>
          </ac:picMkLst>
        </pc:picChg>
        <pc:cxnChg chg="ord">
          <ac:chgData name="Dassen, Nicolas" userId="64b07e1c-3eda-460e-bc65-9d5c5bec1344" providerId="ADAL" clId="{EEDC5CE6-8CA9-4320-8D93-94C4DA18065C}" dt="2024-05-07T17:24:01.266" v="572" actId="26606"/>
          <ac:cxnSpMkLst>
            <pc:docMk/>
            <pc:sldMk cId="2272827354" sldId="2145704565"/>
            <ac:cxnSpMk id="34" creationId="{D23D4DB1-CC2E-FA51-764F-42731DA25677}"/>
          </ac:cxnSpMkLst>
        </pc:cxnChg>
        <pc:cxnChg chg="add del">
          <ac:chgData name="Dassen, Nicolas" userId="64b07e1c-3eda-460e-bc65-9d5c5bec1344" providerId="ADAL" clId="{EEDC5CE6-8CA9-4320-8D93-94C4DA18065C}" dt="2024-05-07T17:23:18.942" v="557" actId="26606"/>
          <ac:cxnSpMkLst>
            <pc:docMk/>
            <pc:sldMk cId="2272827354" sldId="2145704565"/>
            <ac:cxnSpMk id="43" creationId="{1503BFE4-729B-D9D0-C17B-501E6AF1127A}"/>
          </ac:cxnSpMkLst>
        </pc:cxnChg>
      </pc:sldChg>
      <pc:sldChg chg="new del">
        <pc:chgData name="Dassen, Nicolas" userId="64b07e1c-3eda-460e-bc65-9d5c5bec1344" providerId="ADAL" clId="{EEDC5CE6-8CA9-4320-8D93-94C4DA18065C}" dt="2024-05-07T21:55:23.693" v="1142" actId="47"/>
        <pc:sldMkLst>
          <pc:docMk/>
          <pc:sldMk cId="1224497" sldId="2145704566"/>
        </pc:sldMkLst>
      </pc:sldChg>
      <pc:sldChg chg="new add del">
        <pc:chgData name="Dassen, Nicolas" userId="64b07e1c-3eda-460e-bc65-9d5c5bec1344" providerId="ADAL" clId="{EEDC5CE6-8CA9-4320-8D93-94C4DA18065C}" dt="2024-05-07T17:03:49.032" v="292" actId="680"/>
        <pc:sldMkLst>
          <pc:docMk/>
          <pc:sldMk cId="2472958074" sldId="2145704566"/>
        </pc:sldMkLst>
      </pc:sldChg>
      <pc:sldChg chg="delSp modSp add mod ord setBg delDesignElem">
        <pc:chgData name="Dassen, Nicolas" userId="64b07e1c-3eda-460e-bc65-9d5c5bec1344" providerId="ADAL" clId="{EEDC5CE6-8CA9-4320-8D93-94C4DA18065C}" dt="2024-05-07T22:00:02.938" v="1206" actId="20577"/>
        <pc:sldMkLst>
          <pc:docMk/>
          <pc:sldMk cId="413278324" sldId="2145704567"/>
        </pc:sldMkLst>
        <pc:spChg chg="mod">
          <ac:chgData name="Dassen, Nicolas" userId="64b07e1c-3eda-460e-bc65-9d5c5bec1344" providerId="ADAL" clId="{EEDC5CE6-8CA9-4320-8D93-94C4DA18065C}" dt="2024-05-07T21:30:46.620" v="861" actId="14100"/>
          <ac:spMkLst>
            <pc:docMk/>
            <pc:sldMk cId="413278324" sldId="2145704567"/>
            <ac:spMk id="4" creationId="{C9DFC1C5-9858-F1B6-50EA-B1A2C37658AC}"/>
          </ac:spMkLst>
        </pc:spChg>
        <pc:spChg chg="mod">
          <ac:chgData name="Dassen, Nicolas" userId="64b07e1c-3eda-460e-bc65-9d5c5bec1344" providerId="ADAL" clId="{EEDC5CE6-8CA9-4320-8D93-94C4DA18065C}" dt="2024-05-07T18:20:02.737" v="790" actId="6549"/>
          <ac:spMkLst>
            <pc:docMk/>
            <pc:sldMk cId="413278324" sldId="2145704567"/>
            <ac:spMk id="9" creationId="{DB881371-E78A-26C3-B524-E8295BF90B62}"/>
          </ac:spMkLst>
        </pc:spChg>
        <pc:spChg chg="mod">
          <ac:chgData name="Dassen, Nicolas" userId="64b07e1c-3eda-460e-bc65-9d5c5bec1344" providerId="ADAL" clId="{EEDC5CE6-8CA9-4320-8D93-94C4DA18065C}" dt="2024-05-07T22:00:02.938" v="1206" actId="20577"/>
          <ac:spMkLst>
            <pc:docMk/>
            <pc:sldMk cId="413278324" sldId="2145704567"/>
            <ac:spMk id="11" creationId="{20D19C2E-C2CA-6883-02A3-B7483572F8C0}"/>
          </ac:spMkLst>
        </pc:spChg>
        <pc:grpChg chg="del">
          <ac:chgData name="Dassen, Nicolas" userId="64b07e1c-3eda-460e-bc65-9d5c5bec1344" providerId="ADAL" clId="{EEDC5CE6-8CA9-4320-8D93-94C4DA18065C}" dt="2024-05-07T18:10:08.731" v="702"/>
          <ac:grpSpMkLst>
            <pc:docMk/>
            <pc:sldMk cId="413278324" sldId="2145704567"/>
            <ac:grpSpMk id="46" creationId="{A3440FE8-59C1-781D-CE2A-89F1941848D3}"/>
          </ac:grpSpMkLst>
        </pc:grpChg>
      </pc:sldChg>
      <pc:sldChg chg="modSp add mod">
        <pc:chgData name="Dassen, Nicolas" userId="64b07e1c-3eda-460e-bc65-9d5c5bec1344" providerId="ADAL" clId="{EEDC5CE6-8CA9-4320-8D93-94C4DA18065C}" dt="2024-05-07T21:54:58.934" v="1138" actId="14100"/>
        <pc:sldMkLst>
          <pc:docMk/>
          <pc:sldMk cId="2306477760" sldId="2145704568"/>
        </pc:sldMkLst>
        <pc:spChg chg="mod">
          <ac:chgData name="Dassen, Nicolas" userId="64b07e1c-3eda-460e-bc65-9d5c5bec1344" providerId="ADAL" clId="{EEDC5CE6-8CA9-4320-8D93-94C4DA18065C}" dt="2024-05-07T21:33:08.500" v="970" actId="6549"/>
          <ac:spMkLst>
            <pc:docMk/>
            <pc:sldMk cId="2306477760" sldId="2145704568"/>
            <ac:spMk id="4" creationId="{C9DFC1C5-9858-F1B6-50EA-B1A2C37658AC}"/>
          </ac:spMkLst>
        </pc:spChg>
        <pc:spChg chg="mod">
          <ac:chgData name="Dassen, Nicolas" userId="64b07e1c-3eda-460e-bc65-9d5c5bec1344" providerId="ADAL" clId="{EEDC5CE6-8CA9-4320-8D93-94C4DA18065C}" dt="2024-05-07T21:54:58.934" v="1138" actId="14100"/>
          <ac:spMkLst>
            <pc:docMk/>
            <pc:sldMk cId="2306477760" sldId="2145704568"/>
            <ac:spMk id="11" creationId="{20D19C2E-C2CA-6883-02A3-B7483572F8C0}"/>
          </ac:spMkLst>
        </pc:spChg>
      </pc:sldChg>
      <pc:sldChg chg="modSp add mod">
        <pc:chgData name="Dassen, Nicolas" userId="64b07e1c-3eda-460e-bc65-9d5c5bec1344" providerId="ADAL" clId="{EEDC5CE6-8CA9-4320-8D93-94C4DA18065C}" dt="2024-05-07T22:05:40.522" v="1237" actId="6549"/>
        <pc:sldMkLst>
          <pc:docMk/>
          <pc:sldMk cId="2360126444" sldId="2145704569"/>
        </pc:sldMkLst>
        <pc:spChg chg="mod">
          <ac:chgData name="Dassen, Nicolas" userId="64b07e1c-3eda-460e-bc65-9d5c5bec1344" providerId="ADAL" clId="{EEDC5CE6-8CA9-4320-8D93-94C4DA18065C}" dt="2024-05-07T21:46:29.551" v="1117" actId="20577"/>
          <ac:spMkLst>
            <pc:docMk/>
            <pc:sldMk cId="2360126444" sldId="2145704569"/>
            <ac:spMk id="4" creationId="{C9DFC1C5-9858-F1B6-50EA-B1A2C37658AC}"/>
          </ac:spMkLst>
        </pc:spChg>
        <pc:spChg chg="mod">
          <ac:chgData name="Dassen, Nicolas" userId="64b07e1c-3eda-460e-bc65-9d5c5bec1344" providerId="ADAL" clId="{EEDC5CE6-8CA9-4320-8D93-94C4DA18065C}" dt="2024-05-07T22:05:40.522" v="1237" actId="6549"/>
          <ac:spMkLst>
            <pc:docMk/>
            <pc:sldMk cId="2360126444" sldId="2145704569"/>
            <ac:spMk id="11" creationId="{20D19C2E-C2CA-6883-02A3-B7483572F8C0}"/>
          </ac:spMkLst>
        </pc:spChg>
      </pc:sldChg>
      <pc:sldChg chg="add del">
        <pc:chgData name="Dassen, Nicolas" userId="64b07e1c-3eda-460e-bc65-9d5c5bec1344" providerId="ADAL" clId="{EEDC5CE6-8CA9-4320-8D93-94C4DA18065C}" dt="2024-05-07T21:46:46.994" v="1133"/>
        <pc:sldMkLst>
          <pc:docMk/>
          <pc:sldMk cId="1943127065" sldId="2145704570"/>
        </pc:sldMkLst>
      </pc:sldChg>
      <pc:sldChg chg="add del">
        <pc:chgData name="Dassen, Nicolas" userId="64b07e1c-3eda-460e-bc65-9d5c5bec1344" providerId="ADAL" clId="{EEDC5CE6-8CA9-4320-8D93-94C4DA18065C}" dt="2024-05-07T21:47:02.744" v="1137"/>
        <pc:sldMkLst>
          <pc:docMk/>
          <pc:sldMk cId="2632014664" sldId="21457045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EC2A4-BA3A-0748-A0F8-3109DFDB79A2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43000"/>
            <a:ext cx="54879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400550"/>
            <a:ext cx="558419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80938-4A56-0645-A5D9-3D931E85E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87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493A1-2E95-4A76-AEEE-46C31F56FA44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172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3F3F3F"/>
              </a:buClr>
              <a:buSzPts val="4000"/>
              <a:defRPr sz="2800">
                <a:solidFill>
                  <a:srgbClr val="3F3F3F"/>
                </a:solidFill>
              </a:defRPr>
            </a:pPr>
            <a:endParaRPr lang="es-ES" dirty="0">
              <a:solidFill>
                <a:srgbClr val="3F3F3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493A1-2E95-4A76-AEEE-46C31F56FA44}" type="slidenum"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332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3F3F3F"/>
              </a:buClr>
              <a:buSzPts val="4000"/>
              <a:defRPr sz="2800">
                <a:solidFill>
                  <a:srgbClr val="3F3F3F"/>
                </a:solidFill>
              </a:defRPr>
            </a:pPr>
            <a:endParaRPr lang="es-ES" dirty="0">
              <a:solidFill>
                <a:srgbClr val="3F3F3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493A1-2E95-4A76-AEEE-46C31F56FA44}" type="slidenum"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719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3F3F3F"/>
              </a:buClr>
              <a:buSzPts val="4000"/>
              <a:defRPr sz="2800">
                <a:solidFill>
                  <a:srgbClr val="3F3F3F"/>
                </a:solidFill>
              </a:defRPr>
            </a:pPr>
            <a:endParaRPr lang="es-ES" dirty="0">
              <a:solidFill>
                <a:srgbClr val="3F3F3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493A1-2E95-4A76-AEEE-46C31F56FA44}" type="slidenum"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91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3F3F3F"/>
              </a:buClr>
              <a:buSzPts val="4000"/>
              <a:defRPr sz="2800">
                <a:solidFill>
                  <a:srgbClr val="3F3F3F"/>
                </a:solidFill>
              </a:defRPr>
            </a:pPr>
            <a:endParaRPr lang="es-ES" dirty="0">
              <a:solidFill>
                <a:srgbClr val="3F3F3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493A1-2E95-4A76-AEEE-46C31F56FA44}" type="slidenum"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748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3F3F3F"/>
              </a:buClr>
              <a:buSzPts val="4000"/>
              <a:defRPr sz="2800">
                <a:solidFill>
                  <a:srgbClr val="3F3F3F"/>
                </a:solidFill>
              </a:defRPr>
            </a:pPr>
            <a:endParaRPr lang="es-ES" dirty="0">
              <a:solidFill>
                <a:srgbClr val="3F3F3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493A1-2E95-4A76-AEEE-46C31F56FA44}" type="slidenum">
              <a:rPr kumimoji="0" 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587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493A1-2E95-4A76-AEEE-46C31F56FA44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316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44FC2-B404-0D42-8C72-A8B417252F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44B6E-614F-0842-BCEE-BAB65170A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098A8-98B2-124C-8ED2-49D907EDE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B2622-8B9F-004D-A7BE-7DAD0318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02B92-B4E5-EE4D-9209-0435A6178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5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980FB-CC7D-8F4F-B4C4-599DA6CA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BCBEF4-83B7-7741-A8ED-7421BF50F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1C74B-8A47-3440-A0B3-528235A3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15F9A-69A0-AE44-8702-79C5512EB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44FED-34EA-024B-A3F9-A50396EFD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3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19E7B1-B7FC-B946-A85A-542C9DF63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2DA47-225C-4C48-A32A-B4355485D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B5427-3ED4-3C47-843D-8047915BE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32D1E-E196-4E49-B853-BB05204F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B4491-10EB-5148-B2F2-13D9F3EA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26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5227" y="990970"/>
            <a:ext cx="8741546" cy="642521"/>
          </a:xfrm>
        </p:spPr>
        <p:txBody>
          <a:bodyPr/>
          <a:lstStyle>
            <a:lvl1pPr algn="ctr">
              <a:defRPr sz="2400" spc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5962835" y="724640"/>
            <a:ext cx="266330" cy="26633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0" y="1151446"/>
            <a:ext cx="985423" cy="985421"/>
            <a:chOff x="0" y="2148396"/>
            <a:chExt cx="985423" cy="985421"/>
          </a:xfrm>
        </p:grpSpPr>
        <p:cxnSp>
          <p:nvCxnSpPr>
            <p:cNvPr id="10" name="Straight Connector 9"/>
            <p:cNvCxnSpPr/>
            <p:nvPr userDrawn="1"/>
          </p:nvCxnSpPr>
          <p:spPr>
            <a:xfrm flipV="1">
              <a:off x="0" y="2148396"/>
              <a:ext cx="985421" cy="985421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985421" y="2148396"/>
              <a:ext cx="0" cy="575245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H="1">
              <a:off x="407988" y="2148396"/>
              <a:ext cx="577435" cy="0"/>
            </a:xfrm>
            <a:prstGeom prst="line">
              <a:avLst/>
            </a:prstGeom>
            <a:ln>
              <a:solidFill>
                <a:schemeClr val="tx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Connector 18"/>
          <p:cNvCxnSpPr/>
          <p:nvPr userDrawn="1"/>
        </p:nvCxnSpPr>
        <p:spPr>
          <a:xfrm flipV="1">
            <a:off x="10466773" y="4670684"/>
            <a:ext cx="1730117" cy="1730116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699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/>
        </p:nvSpPr>
        <p:spPr>
          <a:xfrm>
            <a:off x="0" y="11"/>
            <a:ext cx="12195173" cy="6859904"/>
          </a:xfrm>
          <a:custGeom>
            <a:avLst/>
            <a:gdLst/>
            <a:ahLst/>
            <a:cxnLst/>
            <a:rect l="l" t="t" r="r" b="b"/>
            <a:pathLst>
              <a:path w="3658552" h="2057971" extrusionOk="0">
                <a:moveTo>
                  <a:pt x="0" y="0"/>
                </a:moveTo>
                <a:lnTo>
                  <a:pt x="0" y="2057972"/>
                </a:lnTo>
                <a:lnTo>
                  <a:pt x="3658552" y="2057972"/>
                </a:lnTo>
                <a:lnTo>
                  <a:pt x="3658552" y="0"/>
                </a:lnTo>
                <a:close/>
                <a:moveTo>
                  <a:pt x="3448805" y="671868"/>
                </a:moveTo>
                <a:lnTo>
                  <a:pt x="3289865" y="830811"/>
                </a:lnTo>
                <a:lnTo>
                  <a:pt x="3130659" y="671602"/>
                </a:lnTo>
                <a:lnTo>
                  <a:pt x="2971453" y="830811"/>
                </a:lnTo>
                <a:lnTo>
                  <a:pt x="2812512" y="671868"/>
                </a:lnTo>
                <a:lnTo>
                  <a:pt x="2971719" y="512659"/>
                </a:lnTo>
                <a:lnTo>
                  <a:pt x="2812512" y="353450"/>
                </a:lnTo>
                <a:lnTo>
                  <a:pt x="2971453" y="194507"/>
                </a:lnTo>
                <a:lnTo>
                  <a:pt x="3130659" y="353716"/>
                </a:lnTo>
                <a:lnTo>
                  <a:pt x="3289865" y="194507"/>
                </a:lnTo>
                <a:lnTo>
                  <a:pt x="3448805" y="353450"/>
                </a:lnTo>
                <a:lnTo>
                  <a:pt x="3289599" y="5126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dist="9525" dir="5400000" algn="bl" rotWithShape="0">
              <a:srgbClr val="20124D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1060767" y="5468667"/>
            <a:ext cx="9908000" cy="69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03046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378983" y="438596"/>
            <a:ext cx="11434034" cy="30581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2200">
                <a:solidFill>
                  <a:srgbClr val="363F49"/>
                </a:solidFill>
                <a:latin typeface="Lato" panose="020F0502020204030203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400844" y="800104"/>
            <a:ext cx="11390313" cy="2419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331891" y="6317836"/>
            <a:ext cx="1727959" cy="284168"/>
            <a:chOff x="369215" y="6317836"/>
            <a:chExt cx="1727959" cy="284168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676592" y="6334485"/>
              <a:ext cx="14205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err="1">
                  <a:solidFill>
                    <a:schemeClr val="bg1">
                      <a:lumMod val="50000"/>
                    </a:schemeClr>
                  </a:solidFill>
                </a:rPr>
                <a:t>Mevo</a:t>
              </a:r>
              <a:r>
                <a:rPr lang="en-US" sz="800" baseline="0">
                  <a:solidFill>
                    <a:schemeClr val="bg1">
                      <a:lumMod val="50000"/>
                    </a:schemeClr>
                  </a:solidFill>
                </a:rPr>
                <a:t> Creative </a:t>
              </a:r>
              <a:r>
                <a:rPr lang="en-US" sz="800">
                  <a:solidFill>
                    <a:schemeClr val="bg1">
                      <a:lumMod val="50000"/>
                    </a:schemeClr>
                  </a:solidFill>
                </a:rPr>
                <a:t>Presentation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215" y="6317836"/>
              <a:ext cx="316708" cy="284168"/>
            </a:xfrm>
            <a:prstGeom prst="rect">
              <a:avLst/>
            </a:prstGeom>
          </p:spPr>
        </p:pic>
      </p:grpSp>
      <p:sp>
        <p:nvSpPr>
          <p:cNvPr id="14" name="Hexagon 13"/>
          <p:cNvSpPr/>
          <p:nvPr userDrawn="1"/>
        </p:nvSpPr>
        <p:spPr>
          <a:xfrm>
            <a:off x="11562663" y="6327167"/>
            <a:ext cx="307377" cy="264980"/>
          </a:xfrm>
          <a:prstGeom prst="hexagon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62663" y="6349065"/>
            <a:ext cx="309789" cy="252939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rgbClr val="4B5554"/>
                </a:solidFill>
                <a:latin typeface="+mj-lt"/>
              </a:defRPr>
            </a:lvl1pPr>
          </a:lstStyle>
          <a:p>
            <a:fld id="{502AA32E-850A-4F3A-9344-4AB458E1939A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412875" y="2202287"/>
            <a:ext cx="2128815" cy="28359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d-ID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3898301" y="3108066"/>
            <a:ext cx="1057275" cy="18788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259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378983" y="438596"/>
            <a:ext cx="11434034" cy="30581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2200">
                <a:solidFill>
                  <a:srgbClr val="363F49"/>
                </a:solidFill>
                <a:latin typeface="Lato" panose="020F0502020204030203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400844" y="800104"/>
            <a:ext cx="11390313" cy="2419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331891" y="6317836"/>
            <a:ext cx="1727959" cy="284168"/>
            <a:chOff x="369215" y="6317836"/>
            <a:chExt cx="1727959" cy="284168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676592" y="6334485"/>
              <a:ext cx="14205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err="1">
                  <a:solidFill>
                    <a:schemeClr val="bg1">
                      <a:lumMod val="50000"/>
                    </a:schemeClr>
                  </a:solidFill>
                </a:rPr>
                <a:t>Mevo</a:t>
              </a:r>
              <a:r>
                <a:rPr lang="en-US" sz="800" baseline="0">
                  <a:solidFill>
                    <a:schemeClr val="bg1">
                      <a:lumMod val="50000"/>
                    </a:schemeClr>
                  </a:solidFill>
                </a:rPr>
                <a:t> Creative </a:t>
              </a:r>
              <a:r>
                <a:rPr lang="en-US" sz="800">
                  <a:solidFill>
                    <a:schemeClr val="bg1">
                      <a:lumMod val="50000"/>
                    </a:schemeClr>
                  </a:solidFill>
                </a:rPr>
                <a:t>Presentation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215" y="6317836"/>
              <a:ext cx="316708" cy="284168"/>
            </a:xfrm>
            <a:prstGeom prst="rect">
              <a:avLst/>
            </a:prstGeom>
          </p:spPr>
        </p:pic>
      </p:grpSp>
      <p:sp>
        <p:nvSpPr>
          <p:cNvPr id="14" name="Hexagon 13"/>
          <p:cNvSpPr/>
          <p:nvPr userDrawn="1"/>
        </p:nvSpPr>
        <p:spPr>
          <a:xfrm>
            <a:off x="11562663" y="6327167"/>
            <a:ext cx="307377" cy="264980"/>
          </a:xfrm>
          <a:prstGeom prst="hexagon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62663" y="6349065"/>
            <a:ext cx="309789" cy="252939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rgbClr val="4B5554"/>
                </a:solidFill>
                <a:latin typeface="+mj-lt"/>
              </a:defRPr>
            </a:lvl1pPr>
          </a:lstStyle>
          <a:p>
            <a:fld id="{502AA32E-850A-4F3A-9344-4AB458E1939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36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DEB27-2EC6-B14E-B323-0894F867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18A06-5A4B-1B47-A641-30D9A88B5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C15DA-977B-9545-8882-A33A19EEE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DA6B2-7094-8543-9E16-49AE1C0CA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FD4EC-0472-0449-8CC9-E6A04B151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5BD7A-661B-D249-8018-369492330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8E76F-1C10-494B-B78F-1C8CB7DCA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B95D2-B3A8-194B-9D78-E05B7840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16D05-926B-B14E-89B5-60E003119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731E0-5168-DA42-AC75-4DBE26E9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1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A420-2CBB-3C41-8016-6B5DAD45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84DB4-34DF-264A-AE08-B79F9C4AE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6984A-A43D-1642-955C-44A14F3BA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74E7F2-91C0-5042-A0CF-8276D8D86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3F3DA9-04EA-4946-B9A4-ED304E028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5351DD-8977-4A43-8F13-E5B92809D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55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8B0C4-FBD1-7545-BAC9-40B11DDB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9E1B7-6C86-4E4A-95A9-649F58D4F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FEC9D5-799C-344B-9623-0B878A2BE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CEF217-9F57-2F42-A1FC-6E8B96E236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56FBBD-2916-0743-9385-3B7140EAD7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5426CD-060F-564D-8DED-52657753C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6FEC5-4B67-5B43-ADBB-A3604EE03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4086B-39A5-C449-9F15-AB4B00B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76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19BC6-EE06-E24A-A0CD-64884DFE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619241-4F9D-1D4A-B5BC-8F0BEC7CC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6CD139-4CB9-4C4D-91CC-BFB9FC5B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D7BCDD-B045-074E-A2A9-4E8BA7DBB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23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FF91F6-F0D3-AD49-843A-52909A5EE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1861FD-6078-5542-A88F-41BC90E68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41AE9-3CC1-5543-90F2-E824F2D64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0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B529C-4FC6-574C-8358-0C062ADA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DB026-E467-5740-B8F4-9462A11E3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354146-2FEF-004B-9A5B-4B266D1C5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F67DAB-64B4-AC4F-B904-AF6F0CFF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316BA-FCC3-414C-9F98-DE987D3EF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CEA43-5521-B141-84A7-C5098CE9D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8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E1C7B-A004-E741-AEA1-1CCB54E6C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06BEAE-0F4A-DF4A-B4A7-BF50F0E6C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92EE7E-7C6A-824F-9DBB-9B84A9865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C7AAB-C72A-2D47-A351-DAD4C1FA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A8A5F-DAC7-084D-94E0-9C01EB903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7B2CA-48F1-BD45-B0CB-02AAFAACA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2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D3A74-BFDB-7A45-832A-48A13ACD0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CA83D-1823-F946-9289-2961E1E56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77650-9BCA-2948-BB33-DB35287F74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2CB83-9883-2F40-A6E0-30BF86A1F9FF}" type="datetimeFigureOut">
              <a:rPr lang="en-US" smtClean="0"/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F0F86-7A98-3147-9B12-BF6A23DE8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7A469-746F-CD46-925A-A28B15844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E3160-F584-C14D-8621-130F0E04C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33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6" r:id="rId12"/>
    <p:sldLayoutId id="2147483670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Light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adb.org/es/quienes-somos/tematicas/reforma-modernizacion-del-estado/mapainversiones" TargetMode="Externa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private-eye.co.uk/registry" TargetMode="External"/><Relationship Id="rId7" Type="http://schemas.openxmlformats.org/officeDocument/2006/relationships/image" Target="../media/image10.svg"/><Relationship Id="rId12" Type="http://schemas.openxmlformats.org/officeDocument/2006/relationships/hyperlink" Target="https://www.transparenciapresupuestaria.gob.mx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hyperlink" Target="https://www.openownership.org/en/" TargetMode="External"/><Relationship Id="rId5" Type="http://schemas.openxmlformats.org/officeDocument/2006/relationships/image" Target="../media/image8.svg"/><Relationship Id="rId10" Type="http://schemas.openxmlformats.org/officeDocument/2006/relationships/image" Target="../media/image12.sv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hyperlink" Target="https://www.gov.br/cgu/pt-br/assuntos/integridade-privada/avaliacao-e-promocao-da-integridade-privada/empresa-pro-etica/historic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hyperlink" Target="https://www.rite.gob.ar/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s://www.tsc.gob.hn/index.php/declaracion-jurada/" TargetMode="External"/><Relationship Id="rId4" Type="http://schemas.openxmlformats.org/officeDocument/2006/relationships/image" Target="../media/image8.sv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hyperlink" Target="https://ipaidabribe.com/about-us#gsc.tab=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hyperlink" Target="https://congresovirtual.cl/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s://www.rekenkamer.nl/onderwerpen/basis--en-voortgezet-onderwijs/documenten/rapporten/2016/02/04/schoolgebouwen-primair-en-voortgezet-onderwijs-de-praktijk-gecheckt" TargetMode="External"/><Relationship Id="rId4" Type="http://schemas.openxmlformats.org/officeDocument/2006/relationships/image" Target="../media/image8.svg"/><Relationship Id="rId9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hyperlink" Target="https://www.oas.org/juridico/portuguese/bra_panel4_obs.pdf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s://portal.tcu.gov.br/imprensa/noticias/uso-de-inteligencia-artificial-aprimora-processos-internos-no-tcu.htm" TargetMode="External"/><Relationship Id="rId4" Type="http://schemas.openxmlformats.org/officeDocument/2006/relationships/image" Target="../media/image8.svg"/><Relationship Id="rId9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cto 7">
            <a:extLst>
              <a:ext uri="{FF2B5EF4-FFF2-40B4-BE49-F238E27FC236}">
                <a16:creationId xmlns:a16="http://schemas.microsoft.com/office/drawing/2014/main" id="{50C65BFC-399E-A046-ED46-B139AD7A4918}"/>
              </a:ext>
            </a:extLst>
          </p:cNvPr>
          <p:cNvCxnSpPr>
            <a:cxnSpLocks/>
          </p:cNvCxnSpPr>
          <p:nvPr/>
        </p:nvCxnSpPr>
        <p:spPr>
          <a:xfrm flipH="1">
            <a:off x="1304299" y="3625013"/>
            <a:ext cx="3420000" cy="0"/>
          </a:xfrm>
          <a:prstGeom prst="line">
            <a:avLst/>
          </a:prstGeom>
          <a:ln w="22225">
            <a:solidFill>
              <a:srgbClr val="2B9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Google Shape;357;p4">
            <a:extLst>
              <a:ext uri="{FF2B5EF4-FFF2-40B4-BE49-F238E27FC236}">
                <a16:creationId xmlns:a16="http://schemas.microsoft.com/office/drawing/2014/main" id="{E9D359F8-8C6A-5D60-F1D1-C9556719ED85}"/>
              </a:ext>
            </a:extLst>
          </p:cNvPr>
          <p:cNvSpPr txBox="1"/>
          <p:nvPr/>
        </p:nvSpPr>
        <p:spPr>
          <a:xfrm>
            <a:off x="1197196" y="5073845"/>
            <a:ext cx="6043464" cy="923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F6F"/>
              </a:buClr>
              <a:buSzPts val="16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panose="02000604040000020004" pitchFamily="50" charset="0"/>
                <a:ea typeface="Roboto" panose="02000000000000000000" pitchFamily="2" charset="0"/>
                <a:cs typeface="Roboto"/>
                <a:sym typeface="Roboto"/>
              </a:rPr>
              <a:t>Nicolás Dassen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F6F"/>
              </a:buClr>
              <a:buSzPts val="16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panose="02000604040000020004" pitchFamily="50" charset="0"/>
                <a:ea typeface="Roboto" panose="02000000000000000000" pitchFamily="2" charset="0"/>
                <a:cs typeface="Roboto"/>
                <a:sym typeface="Roboto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F6F"/>
              </a:buClr>
              <a:buSzPts val="16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panose="02000604040000020004" pitchFamily="50" charset="0"/>
                <a:ea typeface="Roboto" panose="02000000000000000000" pitchFamily="2" charset="0"/>
                <a:cs typeface="Roboto"/>
                <a:sym typeface="Roboto"/>
              </a:rPr>
              <a:t>Mayo 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A12C10-9A95-5A85-B847-4957C4B1B94B}"/>
              </a:ext>
            </a:extLst>
          </p:cNvPr>
          <p:cNvSpPr txBox="1"/>
          <p:nvPr/>
        </p:nvSpPr>
        <p:spPr>
          <a:xfrm>
            <a:off x="1130085" y="3682975"/>
            <a:ext cx="90235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F6F"/>
              </a:buClr>
              <a:buSzPts val="2400"/>
              <a:buFont typeface="Montserrat"/>
              <a:buNone/>
              <a:tabLst/>
              <a:defRPr/>
            </a:pPr>
            <a:r>
              <a:rPr kumimoji="0" lang="es-AR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¿</a:t>
            </a:r>
            <a:r>
              <a:rPr kumimoji="0" lang="en-US" sz="28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Qué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 </a:t>
            </a:r>
            <a:r>
              <a:rPr kumimoji="0" lang="en-US" sz="28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están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 </a:t>
            </a:r>
            <a:r>
              <a:rPr kumimoji="0" lang="en-US" sz="28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haciendo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 </a:t>
            </a:r>
            <a:r>
              <a:rPr kumimoji="0" lang="en-US" sz="28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otros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 </a:t>
            </a:r>
            <a:r>
              <a:rPr kumimoji="0" lang="en-US" sz="28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países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 </a:t>
            </a:r>
            <a:r>
              <a:rPr kumimoji="0" lang="en-US" sz="28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en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 </a:t>
            </a:r>
            <a:r>
              <a:rPr kumimoji="0" lang="en-US" sz="28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materia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 de </a:t>
            </a:r>
            <a:r>
              <a:rPr kumimoji="0" lang="en-US" sz="28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corrupción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?</a:t>
            </a:r>
            <a:endParaRPr kumimoji="0" lang="en-US" sz="2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am Bold" pitchFamily="50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1F6D41D-03ED-63CB-6A2E-C33E1AAD3344}"/>
              </a:ext>
            </a:extLst>
          </p:cNvPr>
          <p:cNvSpPr txBox="1"/>
          <p:nvPr/>
        </p:nvSpPr>
        <p:spPr>
          <a:xfrm>
            <a:off x="1130084" y="2820554"/>
            <a:ext cx="42259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F6F"/>
              </a:buClr>
              <a:buSzPts val="2400"/>
              <a:buFont typeface="Montserrat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ld" pitchFamily="50" charset="0"/>
                <a:ea typeface="Roboto"/>
                <a:cs typeface="Roboto"/>
                <a:sym typeface="Roboto"/>
              </a:rPr>
              <a:t>CHILE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14FD6C9-0A2C-1201-91AA-F8D6DCFE3A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61"/>
          <a:stretch/>
        </p:blipFill>
        <p:spPr bwMode="auto">
          <a:xfrm>
            <a:off x="10598373" y="5997084"/>
            <a:ext cx="159362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95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53E60C6D-4E85-4E14-BCDF-BF15C241F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332;p3">
            <a:extLst>
              <a:ext uri="{FF2B5EF4-FFF2-40B4-BE49-F238E27FC236}">
                <a16:creationId xmlns:a16="http://schemas.microsoft.com/office/drawing/2014/main" id="{C9DFC1C5-9858-F1B6-50EA-B1A2C37658AC}"/>
              </a:ext>
            </a:extLst>
          </p:cNvPr>
          <p:cNvSpPr txBox="1"/>
          <p:nvPr/>
        </p:nvSpPr>
        <p:spPr>
          <a:xfrm>
            <a:off x="6151294" y="486184"/>
            <a:ext cx="5397237" cy="132556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174F6F"/>
              </a:buClr>
              <a:buSzPts val="2400"/>
              <a:tabLst/>
              <a:defRPr/>
            </a:pPr>
            <a:r>
              <a:rPr kumimoji="0" lang="en-US" sz="41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Roboto"/>
              </a:rPr>
              <a:t>Iniciativa MapaInversiones </a:t>
            </a: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841E4288-F11E-A0ED-1BE6-3C7CCA2C0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61"/>
          <a:stretch/>
        </p:blipFill>
        <p:spPr bwMode="auto">
          <a:xfrm>
            <a:off x="698353" y="740016"/>
            <a:ext cx="4555700" cy="2450615"/>
          </a:xfrm>
          <a:custGeom>
            <a:avLst/>
            <a:gdLst/>
            <a:ahLst/>
            <a:cxnLst/>
            <a:rect l="l" t="t" r="r" b="b"/>
            <a:pathLst>
              <a:path w="4555700" h="2733294">
                <a:moveTo>
                  <a:pt x="82217" y="0"/>
                </a:moveTo>
                <a:lnTo>
                  <a:pt x="4473483" y="0"/>
                </a:lnTo>
                <a:cubicBezTo>
                  <a:pt x="4518890" y="0"/>
                  <a:pt x="4555700" y="36810"/>
                  <a:pt x="4555700" y="82217"/>
                </a:cubicBezTo>
                <a:lnTo>
                  <a:pt x="4555700" y="2651077"/>
                </a:lnTo>
                <a:cubicBezTo>
                  <a:pt x="4555700" y="2696484"/>
                  <a:pt x="4518890" y="2733294"/>
                  <a:pt x="4473483" y="2733294"/>
                </a:cubicBezTo>
                <a:lnTo>
                  <a:pt x="82217" y="2733294"/>
                </a:lnTo>
                <a:cubicBezTo>
                  <a:pt x="36810" y="2733294"/>
                  <a:pt x="0" y="2696484"/>
                  <a:pt x="0" y="2651077"/>
                </a:cubicBezTo>
                <a:lnTo>
                  <a:pt x="0" y="82217"/>
                </a:lnTo>
                <a:cubicBezTo>
                  <a:pt x="0" y="36810"/>
                  <a:pt x="36810" y="0"/>
                  <a:pt x="822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D42D292-4C48-479B-9E59-E29CD9871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Gráfico 8">
            <a:extLst>
              <a:ext uri="{FF2B5EF4-FFF2-40B4-BE49-F238E27FC236}">
                <a16:creationId xmlns:a16="http://schemas.microsoft.com/office/drawing/2014/main" id="{CA8FDA50-AB6B-72B5-B291-DCCB1B831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8353" y="3526029"/>
            <a:ext cx="2753844" cy="2733293"/>
          </a:xfrm>
          <a:custGeom>
            <a:avLst/>
            <a:gdLst/>
            <a:ahLst/>
            <a:cxnLst/>
            <a:rect l="l" t="t" r="r" b="b"/>
            <a:pathLst>
              <a:path w="4438338" h="2323972">
                <a:moveTo>
                  <a:pt x="69905" y="0"/>
                </a:moveTo>
                <a:lnTo>
                  <a:pt x="4368433" y="0"/>
                </a:lnTo>
                <a:cubicBezTo>
                  <a:pt x="4407040" y="0"/>
                  <a:pt x="4438338" y="31298"/>
                  <a:pt x="4438338" y="69905"/>
                </a:cubicBezTo>
                <a:lnTo>
                  <a:pt x="4438338" y="2254067"/>
                </a:lnTo>
                <a:cubicBezTo>
                  <a:pt x="4438338" y="2292674"/>
                  <a:pt x="4407040" y="2323972"/>
                  <a:pt x="4368433" y="2323972"/>
                </a:cubicBezTo>
                <a:lnTo>
                  <a:pt x="69905" y="2323972"/>
                </a:lnTo>
                <a:cubicBezTo>
                  <a:pt x="31298" y="2323972"/>
                  <a:pt x="0" y="2292674"/>
                  <a:pt x="0" y="2254067"/>
                </a:cubicBezTo>
                <a:lnTo>
                  <a:pt x="0" y="69905"/>
                </a:lnTo>
                <a:cubicBezTo>
                  <a:pt x="0" y="31298"/>
                  <a:pt x="31298" y="0"/>
                  <a:pt x="69905" y="0"/>
                </a:cubicBezTo>
                <a:close/>
              </a:path>
            </a:pathLst>
          </a:cu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E7F6C9F-91A7-E53C-10E8-06455C0832CD}"/>
              </a:ext>
            </a:extLst>
          </p:cNvPr>
          <p:cNvSpPr txBox="1"/>
          <p:nvPr/>
        </p:nvSpPr>
        <p:spPr>
          <a:xfrm>
            <a:off x="5353396" y="1946684"/>
            <a:ext cx="61951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i="1" dirty="0"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https://www.iadb.org/es/quienes-somos/tematicas/reforma-modernizacion-del-estado/mapainversiones</a:t>
            </a:r>
            <a:endParaRPr lang="en-US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533DF362-939D-4EEE-8DC4-6B54607E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198">
            <a:off x="1539683" y="162676"/>
            <a:ext cx="4083433" cy="4083433"/>
          </a:xfrm>
          <a:prstGeom prst="arc">
            <a:avLst>
              <a:gd name="adj1" fmla="val 17445962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4" name="Conector recto 7">
            <a:extLst>
              <a:ext uri="{FF2B5EF4-FFF2-40B4-BE49-F238E27FC236}">
                <a16:creationId xmlns:a16="http://schemas.microsoft.com/office/drawing/2014/main" id="{D23D4DB1-CC2E-FA51-764F-42731DA25677}"/>
              </a:ext>
            </a:extLst>
          </p:cNvPr>
          <p:cNvCxnSpPr>
            <a:cxnSpLocks/>
          </p:cNvCxnSpPr>
          <p:nvPr/>
        </p:nvCxnSpPr>
        <p:spPr>
          <a:xfrm flipH="1">
            <a:off x="272669" y="805151"/>
            <a:ext cx="1252466" cy="0"/>
          </a:xfrm>
          <a:prstGeom prst="line">
            <a:avLst/>
          </a:prstGeom>
          <a:ln w="222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827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32;p3">
            <a:extLst>
              <a:ext uri="{FF2B5EF4-FFF2-40B4-BE49-F238E27FC236}">
                <a16:creationId xmlns:a16="http://schemas.microsoft.com/office/drawing/2014/main" id="{C9DFC1C5-9858-F1B6-50EA-B1A2C37658AC}"/>
              </a:ext>
            </a:extLst>
          </p:cNvPr>
          <p:cNvSpPr txBox="1"/>
          <p:nvPr/>
        </p:nvSpPr>
        <p:spPr>
          <a:xfrm>
            <a:off x="838199" y="1320127"/>
            <a:ext cx="10450485" cy="3045396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174F6F"/>
              </a:buClr>
              <a:buSzPts val="2400"/>
              <a:tabLst/>
              <a:defRPr/>
            </a:pPr>
            <a:r>
              <a:rPr lang="en-US" sz="4800" dirty="0">
                <a:latin typeface="+mj-lt"/>
                <a:ea typeface="+mj-ea"/>
                <a:cs typeface="+mj-cs"/>
                <a:sym typeface="Roboto"/>
              </a:rPr>
              <a:t>Transparencia </a:t>
            </a:r>
            <a:r>
              <a:rPr lang="en-US" sz="4800" dirty="0" err="1">
                <a:latin typeface="+mj-lt"/>
                <a:ea typeface="+mj-ea"/>
                <a:cs typeface="+mj-cs"/>
                <a:sym typeface="Roboto"/>
              </a:rPr>
              <a:t>Financiera</a:t>
            </a:r>
            <a:r>
              <a:rPr lang="en-US" sz="4800" dirty="0">
                <a:latin typeface="+mj-lt"/>
                <a:ea typeface="+mj-ea"/>
                <a:cs typeface="+mj-cs"/>
                <a:sym typeface="Roboto"/>
              </a:rPr>
              <a:t> y </a:t>
            </a:r>
            <a:r>
              <a:rPr lang="en-US" sz="4800" dirty="0" err="1">
                <a:latin typeface="+mj-lt"/>
                <a:ea typeface="+mj-ea"/>
                <a:cs typeface="+mj-cs"/>
                <a:sym typeface="Roboto"/>
              </a:rPr>
              <a:t>Presupuesatria</a:t>
            </a:r>
            <a:r>
              <a:rPr lang="en-US" sz="4800" dirty="0">
                <a:latin typeface="+mj-lt"/>
                <a:ea typeface="+mj-ea"/>
                <a:cs typeface="+mj-cs"/>
                <a:sym typeface="Roboto"/>
              </a:rPr>
              <a:t> </a:t>
            </a:r>
            <a:endParaRPr kumimoji="0" lang="en-US" sz="48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881371-E78A-26C3-B524-E8295BF90B62}"/>
              </a:ext>
            </a:extLst>
          </p:cNvPr>
          <p:cNvSpPr txBox="1"/>
          <p:nvPr/>
        </p:nvSpPr>
        <p:spPr>
          <a:xfrm>
            <a:off x="838200" y="3589446"/>
            <a:ext cx="5257800" cy="1374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hlinkClick r:id="rId3"/>
              </a:rPr>
              <a:t>https://www.private-eye.co.uk/registry</a:t>
            </a:r>
            <a:endParaRPr lang="en-US" sz="2000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000" dirty="0"/>
          </a:p>
        </p:txBody>
      </p:sp>
      <p:pic>
        <p:nvPicPr>
          <p:cNvPr id="14" name="Gráfico 24">
            <a:extLst>
              <a:ext uri="{FF2B5EF4-FFF2-40B4-BE49-F238E27FC236}">
                <a16:creationId xmlns:a16="http://schemas.microsoft.com/office/drawing/2014/main" id="{77993812-45F6-B39C-E6AB-D9D999088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04255" y="692173"/>
            <a:ext cx="1324017" cy="1245363"/>
          </a:xfrm>
          <a:prstGeom prst="rect">
            <a:avLst/>
          </a:prstGeom>
        </p:spPr>
      </p:pic>
      <p:pic>
        <p:nvPicPr>
          <p:cNvPr id="41" name="Gráfico 22">
            <a:extLst>
              <a:ext uri="{FF2B5EF4-FFF2-40B4-BE49-F238E27FC236}">
                <a16:creationId xmlns:a16="http://schemas.microsoft.com/office/drawing/2014/main" id="{8EE9FC79-BD3F-D47B-EA0D-023C9851C2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05342" y="2123638"/>
            <a:ext cx="959729" cy="1245363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70B45F15-4FE3-1C3C-2629-AE1985C2A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61"/>
          <a:stretch/>
        </p:blipFill>
        <p:spPr bwMode="auto">
          <a:xfrm>
            <a:off x="8104256" y="3532530"/>
            <a:ext cx="2315132" cy="124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aphic 23" descr="Document outline">
            <a:extLst>
              <a:ext uri="{FF2B5EF4-FFF2-40B4-BE49-F238E27FC236}">
                <a16:creationId xmlns:a16="http://schemas.microsoft.com/office/drawing/2014/main" id="{0352859B-EFAB-CB5B-C198-56DC61287C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04255" y="4963995"/>
            <a:ext cx="1245363" cy="124536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A3440FE8-59C1-781D-CE2A-89F194184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8688506" y="3353096"/>
            <a:ext cx="6886450" cy="123364"/>
            <a:chOff x="1" y="6737460"/>
            <a:chExt cx="12192000" cy="123364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FB3C832-125F-4B1B-3C62-0BB38148A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57FDEB3-9443-1EE0-B47A-8FBC2754B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3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  <a:alpha val="9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4" name="Conector recto 7">
            <a:extLst>
              <a:ext uri="{FF2B5EF4-FFF2-40B4-BE49-F238E27FC236}">
                <a16:creationId xmlns:a16="http://schemas.microsoft.com/office/drawing/2014/main" id="{0F4DC9CB-BB00-C338-F43E-BFC0E6F11232}"/>
              </a:ext>
            </a:extLst>
          </p:cNvPr>
          <p:cNvCxnSpPr>
            <a:cxnSpLocks/>
          </p:cNvCxnSpPr>
          <p:nvPr/>
        </p:nvCxnSpPr>
        <p:spPr>
          <a:xfrm flipH="1">
            <a:off x="272669" y="1267859"/>
            <a:ext cx="1252466" cy="0"/>
          </a:xfrm>
          <a:prstGeom prst="line">
            <a:avLst/>
          </a:prstGeom>
          <a:ln w="222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0D19C2E-C2CA-6883-02A3-B7483572F8C0}"/>
              </a:ext>
            </a:extLst>
          </p:cNvPr>
          <p:cNvSpPr txBox="1"/>
          <p:nvPr/>
        </p:nvSpPr>
        <p:spPr>
          <a:xfrm>
            <a:off x="838199" y="3358491"/>
            <a:ext cx="6097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11"/>
              </a:rPr>
              <a:t>https://www.openownership.org/en/</a:t>
            </a:r>
            <a:endParaRPr lang="en-US" dirty="0"/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ECE211-4EDE-66BD-44CB-D1EA4BE78647}"/>
              </a:ext>
            </a:extLst>
          </p:cNvPr>
          <p:cNvSpPr txBox="1"/>
          <p:nvPr/>
        </p:nvSpPr>
        <p:spPr>
          <a:xfrm>
            <a:off x="841840" y="4355285"/>
            <a:ext cx="6097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12"/>
              </a:rPr>
              <a:t>https://www.transparenciapresupuestaria.gob.mx/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6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32;p3">
            <a:extLst>
              <a:ext uri="{FF2B5EF4-FFF2-40B4-BE49-F238E27FC236}">
                <a16:creationId xmlns:a16="http://schemas.microsoft.com/office/drawing/2014/main" id="{C9DFC1C5-9858-F1B6-50EA-B1A2C37658AC}"/>
              </a:ext>
            </a:extLst>
          </p:cNvPr>
          <p:cNvSpPr txBox="1"/>
          <p:nvPr/>
        </p:nvSpPr>
        <p:spPr>
          <a:xfrm>
            <a:off x="838199" y="1320127"/>
            <a:ext cx="10336400" cy="3045396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174F6F"/>
              </a:buClr>
              <a:buSzPts val="2400"/>
              <a:tabLst/>
              <a:defRPr/>
            </a:pPr>
            <a:r>
              <a:rPr lang="en-US" sz="4800" dirty="0">
                <a:latin typeface="+mj-lt"/>
                <a:ea typeface="+mj-ea"/>
                <a:cs typeface="+mj-cs"/>
                <a:sym typeface="Roboto"/>
              </a:rPr>
              <a:t>Integridad </a:t>
            </a:r>
            <a:r>
              <a:rPr lang="en-US" sz="4800" dirty="0" err="1">
                <a:latin typeface="+mj-lt"/>
                <a:ea typeface="+mj-ea"/>
                <a:cs typeface="+mj-cs"/>
                <a:sym typeface="Roboto"/>
              </a:rPr>
              <a:t>Pública</a:t>
            </a:r>
            <a:r>
              <a:rPr lang="en-US" sz="4800" dirty="0">
                <a:latin typeface="+mj-lt"/>
                <a:ea typeface="+mj-ea"/>
                <a:cs typeface="+mj-cs"/>
                <a:sym typeface="Roboto"/>
              </a:rPr>
              <a:t> e Integridad Privada </a:t>
            </a:r>
            <a:endParaRPr kumimoji="0" lang="en-US" sz="48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881371-E78A-26C3-B524-E8295BF90B62}"/>
              </a:ext>
            </a:extLst>
          </p:cNvPr>
          <p:cNvSpPr txBox="1"/>
          <p:nvPr/>
        </p:nvSpPr>
        <p:spPr>
          <a:xfrm>
            <a:off x="838200" y="3589446"/>
            <a:ext cx="5257800" cy="1374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000" dirty="0"/>
          </a:p>
        </p:txBody>
      </p:sp>
      <p:pic>
        <p:nvPicPr>
          <p:cNvPr id="14" name="Gráfico 24">
            <a:extLst>
              <a:ext uri="{FF2B5EF4-FFF2-40B4-BE49-F238E27FC236}">
                <a16:creationId xmlns:a16="http://schemas.microsoft.com/office/drawing/2014/main" id="{77993812-45F6-B39C-E6AB-D9D999088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04255" y="692173"/>
            <a:ext cx="1324017" cy="1245363"/>
          </a:xfrm>
          <a:prstGeom prst="rect">
            <a:avLst/>
          </a:prstGeom>
        </p:spPr>
      </p:pic>
      <p:pic>
        <p:nvPicPr>
          <p:cNvPr id="41" name="Gráfico 22">
            <a:extLst>
              <a:ext uri="{FF2B5EF4-FFF2-40B4-BE49-F238E27FC236}">
                <a16:creationId xmlns:a16="http://schemas.microsoft.com/office/drawing/2014/main" id="{8EE9FC79-BD3F-D47B-EA0D-023C9851C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05342" y="2123638"/>
            <a:ext cx="959729" cy="1245363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70B45F15-4FE3-1C3C-2629-AE1985C2A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61"/>
          <a:stretch/>
        </p:blipFill>
        <p:spPr bwMode="auto">
          <a:xfrm>
            <a:off x="8104256" y="3532530"/>
            <a:ext cx="2315132" cy="124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aphic 23" descr="Document outline">
            <a:extLst>
              <a:ext uri="{FF2B5EF4-FFF2-40B4-BE49-F238E27FC236}">
                <a16:creationId xmlns:a16="http://schemas.microsoft.com/office/drawing/2014/main" id="{0352859B-EFAB-CB5B-C198-56DC61287C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04255" y="4963995"/>
            <a:ext cx="1245363" cy="1245363"/>
          </a:xfrm>
          <a:prstGeom prst="rect">
            <a:avLst/>
          </a:prstGeom>
        </p:spPr>
      </p:pic>
      <p:cxnSp>
        <p:nvCxnSpPr>
          <p:cNvPr id="34" name="Conector recto 7">
            <a:extLst>
              <a:ext uri="{FF2B5EF4-FFF2-40B4-BE49-F238E27FC236}">
                <a16:creationId xmlns:a16="http://schemas.microsoft.com/office/drawing/2014/main" id="{0F4DC9CB-BB00-C338-F43E-BFC0E6F11232}"/>
              </a:ext>
            </a:extLst>
          </p:cNvPr>
          <p:cNvCxnSpPr>
            <a:cxnSpLocks/>
          </p:cNvCxnSpPr>
          <p:nvPr/>
        </p:nvCxnSpPr>
        <p:spPr>
          <a:xfrm flipH="1">
            <a:off x="272669" y="1267859"/>
            <a:ext cx="1252466" cy="0"/>
          </a:xfrm>
          <a:prstGeom prst="line">
            <a:avLst/>
          </a:prstGeom>
          <a:ln w="222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0D19C2E-C2CA-6883-02A3-B7483572F8C0}"/>
              </a:ext>
            </a:extLst>
          </p:cNvPr>
          <p:cNvSpPr txBox="1"/>
          <p:nvPr/>
        </p:nvSpPr>
        <p:spPr>
          <a:xfrm>
            <a:off x="838197" y="2320905"/>
            <a:ext cx="773824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HONDURAS: </a:t>
            </a:r>
            <a:r>
              <a:rPr lang="en-US" dirty="0">
                <a:hlinkClick r:id="rId10"/>
              </a:rPr>
              <a:t>https://www.tsc.gob.hn/index.php/declaracion-jurada/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ARGENTINA: </a:t>
            </a:r>
            <a:r>
              <a:rPr lang="en-US" dirty="0">
                <a:hlinkClick r:id="rId11"/>
              </a:rPr>
              <a:t>https://www.rite.gob.ar/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BRASIL: </a:t>
            </a:r>
            <a:r>
              <a:rPr lang="en-US" dirty="0">
                <a:hlinkClick r:id="rId12"/>
              </a:rPr>
              <a:t>https://www.gov.br/cgu/pt-br/assuntos/integridade-privada/avaliacao-e-promocao-da-integridade-privada/empresa-pro-etica/historico</a:t>
            </a: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78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32;p3">
            <a:extLst>
              <a:ext uri="{FF2B5EF4-FFF2-40B4-BE49-F238E27FC236}">
                <a16:creationId xmlns:a16="http://schemas.microsoft.com/office/drawing/2014/main" id="{C9DFC1C5-9858-F1B6-50EA-B1A2C37658AC}"/>
              </a:ext>
            </a:extLst>
          </p:cNvPr>
          <p:cNvSpPr txBox="1"/>
          <p:nvPr/>
        </p:nvSpPr>
        <p:spPr>
          <a:xfrm>
            <a:off x="838199" y="1320127"/>
            <a:ext cx="8048106" cy="3045396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174F6F"/>
              </a:buClr>
              <a:buSzPts val="2400"/>
              <a:tabLst/>
              <a:defRPr/>
            </a:pPr>
            <a:r>
              <a:rPr lang="en-US" sz="4800" dirty="0">
                <a:latin typeface="+mj-lt"/>
                <a:ea typeface="+mj-ea"/>
                <a:cs typeface="+mj-cs"/>
                <a:sym typeface="Roboto"/>
              </a:rPr>
              <a:t>Participación Ciudadana</a:t>
            </a:r>
            <a:endParaRPr kumimoji="0" lang="en-US" sz="48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881371-E78A-26C3-B524-E8295BF90B62}"/>
              </a:ext>
            </a:extLst>
          </p:cNvPr>
          <p:cNvSpPr txBox="1"/>
          <p:nvPr/>
        </p:nvSpPr>
        <p:spPr>
          <a:xfrm>
            <a:off x="838200" y="3589446"/>
            <a:ext cx="5257800" cy="1374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000" dirty="0"/>
          </a:p>
        </p:txBody>
      </p:sp>
      <p:pic>
        <p:nvPicPr>
          <p:cNvPr id="14" name="Gráfico 24">
            <a:extLst>
              <a:ext uri="{FF2B5EF4-FFF2-40B4-BE49-F238E27FC236}">
                <a16:creationId xmlns:a16="http://schemas.microsoft.com/office/drawing/2014/main" id="{77993812-45F6-B39C-E6AB-D9D999088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04255" y="692173"/>
            <a:ext cx="1324017" cy="1245363"/>
          </a:xfrm>
          <a:prstGeom prst="rect">
            <a:avLst/>
          </a:prstGeom>
        </p:spPr>
      </p:pic>
      <p:pic>
        <p:nvPicPr>
          <p:cNvPr id="41" name="Gráfico 22">
            <a:extLst>
              <a:ext uri="{FF2B5EF4-FFF2-40B4-BE49-F238E27FC236}">
                <a16:creationId xmlns:a16="http://schemas.microsoft.com/office/drawing/2014/main" id="{8EE9FC79-BD3F-D47B-EA0D-023C9851C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05342" y="2123638"/>
            <a:ext cx="959729" cy="1245363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70B45F15-4FE3-1C3C-2629-AE1985C2A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61"/>
          <a:stretch/>
        </p:blipFill>
        <p:spPr bwMode="auto">
          <a:xfrm>
            <a:off x="8104256" y="3532530"/>
            <a:ext cx="2315132" cy="124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aphic 23" descr="Document outline">
            <a:extLst>
              <a:ext uri="{FF2B5EF4-FFF2-40B4-BE49-F238E27FC236}">
                <a16:creationId xmlns:a16="http://schemas.microsoft.com/office/drawing/2014/main" id="{0352859B-EFAB-CB5B-C198-56DC61287C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04255" y="4963995"/>
            <a:ext cx="1245363" cy="1245363"/>
          </a:xfrm>
          <a:prstGeom prst="rect">
            <a:avLst/>
          </a:prstGeom>
        </p:spPr>
      </p:pic>
      <p:cxnSp>
        <p:nvCxnSpPr>
          <p:cNvPr id="34" name="Conector recto 7">
            <a:extLst>
              <a:ext uri="{FF2B5EF4-FFF2-40B4-BE49-F238E27FC236}">
                <a16:creationId xmlns:a16="http://schemas.microsoft.com/office/drawing/2014/main" id="{0F4DC9CB-BB00-C338-F43E-BFC0E6F11232}"/>
              </a:ext>
            </a:extLst>
          </p:cNvPr>
          <p:cNvCxnSpPr>
            <a:cxnSpLocks/>
          </p:cNvCxnSpPr>
          <p:nvPr/>
        </p:nvCxnSpPr>
        <p:spPr>
          <a:xfrm flipH="1">
            <a:off x="272669" y="1267859"/>
            <a:ext cx="1252466" cy="0"/>
          </a:xfrm>
          <a:prstGeom prst="line">
            <a:avLst/>
          </a:prstGeom>
          <a:ln w="222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0D19C2E-C2CA-6883-02A3-B7483572F8C0}"/>
              </a:ext>
            </a:extLst>
          </p:cNvPr>
          <p:cNvSpPr txBox="1"/>
          <p:nvPr/>
        </p:nvSpPr>
        <p:spPr>
          <a:xfrm>
            <a:off x="743606" y="2305973"/>
            <a:ext cx="95039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PAÍSES BAJOS: </a:t>
            </a:r>
            <a:r>
              <a:rPr lang="en-US" dirty="0">
                <a:hlinkClick r:id="rId10"/>
              </a:rPr>
              <a:t>School buildings in primary and secondary education: the practice checked | Report | Netherlands Court of Audit (rekenkamer.nl)</a:t>
            </a:r>
            <a:endParaRPr lang="en-US" dirty="0"/>
          </a:p>
          <a:p>
            <a:endParaRPr lang="en-US" dirty="0"/>
          </a:p>
          <a:p>
            <a:r>
              <a:rPr lang="en-US" dirty="0"/>
              <a:t>CHILE: </a:t>
            </a:r>
            <a:r>
              <a:rPr lang="en-US" dirty="0">
                <a:hlinkClick r:id="rId11"/>
              </a:rPr>
              <a:t>https://congresovirtual.cl/</a:t>
            </a:r>
            <a:endParaRPr lang="en-US" dirty="0"/>
          </a:p>
          <a:p>
            <a:endParaRPr lang="en-US" dirty="0"/>
          </a:p>
          <a:p>
            <a:r>
              <a:rPr lang="en-US" dirty="0"/>
              <a:t>INDIA: </a:t>
            </a:r>
            <a:r>
              <a:rPr lang="en-US" dirty="0">
                <a:hlinkClick r:id="rId12"/>
              </a:rPr>
              <a:t>https://ipaidabribe.com/about-us#gsc.tab=0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477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32;p3">
            <a:extLst>
              <a:ext uri="{FF2B5EF4-FFF2-40B4-BE49-F238E27FC236}">
                <a16:creationId xmlns:a16="http://schemas.microsoft.com/office/drawing/2014/main" id="{C9DFC1C5-9858-F1B6-50EA-B1A2C37658AC}"/>
              </a:ext>
            </a:extLst>
          </p:cNvPr>
          <p:cNvSpPr txBox="1"/>
          <p:nvPr/>
        </p:nvSpPr>
        <p:spPr>
          <a:xfrm>
            <a:off x="838199" y="1320127"/>
            <a:ext cx="10336400" cy="3045396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174F6F"/>
              </a:buClr>
              <a:buSzPts val="2400"/>
              <a:tabLst/>
              <a:defRPr/>
            </a:pPr>
            <a:r>
              <a:rPr lang="en-US" sz="4800" dirty="0">
                <a:latin typeface="+mj-lt"/>
                <a:ea typeface="+mj-ea"/>
                <a:cs typeface="+mj-cs"/>
                <a:sym typeface="Roboto"/>
              </a:rPr>
              <a:t>La IA </a:t>
            </a:r>
            <a:r>
              <a:rPr lang="en-US" sz="4800" dirty="0" err="1">
                <a:latin typeface="+mj-lt"/>
                <a:ea typeface="+mj-ea"/>
                <a:cs typeface="+mj-cs"/>
                <a:sym typeface="Roboto"/>
              </a:rPr>
              <a:t>en</a:t>
            </a:r>
            <a:r>
              <a:rPr lang="en-US" sz="4800" dirty="0">
                <a:latin typeface="+mj-lt"/>
                <a:ea typeface="+mj-ea"/>
                <a:cs typeface="+mj-cs"/>
                <a:sym typeface="Roboto"/>
              </a:rPr>
              <a:t> las </a:t>
            </a:r>
            <a:r>
              <a:rPr lang="en-US" sz="4800" dirty="0" err="1">
                <a:latin typeface="+mj-lt"/>
                <a:ea typeface="+mj-ea"/>
                <a:cs typeface="+mj-cs"/>
                <a:sym typeface="Roboto"/>
              </a:rPr>
              <a:t>Contralorías</a:t>
            </a:r>
            <a:endParaRPr lang="en-US" sz="4800" dirty="0">
              <a:latin typeface="+mj-lt"/>
              <a:ea typeface="+mj-ea"/>
              <a:cs typeface="+mj-cs"/>
              <a:sym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881371-E78A-26C3-B524-E8295BF90B62}"/>
              </a:ext>
            </a:extLst>
          </p:cNvPr>
          <p:cNvSpPr txBox="1"/>
          <p:nvPr/>
        </p:nvSpPr>
        <p:spPr>
          <a:xfrm>
            <a:off x="838200" y="3589446"/>
            <a:ext cx="5257800" cy="1374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000" dirty="0"/>
          </a:p>
        </p:txBody>
      </p:sp>
      <p:pic>
        <p:nvPicPr>
          <p:cNvPr id="14" name="Gráfico 24">
            <a:extLst>
              <a:ext uri="{FF2B5EF4-FFF2-40B4-BE49-F238E27FC236}">
                <a16:creationId xmlns:a16="http://schemas.microsoft.com/office/drawing/2014/main" id="{77993812-45F6-B39C-E6AB-D9D999088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04255" y="692173"/>
            <a:ext cx="1324017" cy="1245363"/>
          </a:xfrm>
          <a:prstGeom prst="rect">
            <a:avLst/>
          </a:prstGeom>
        </p:spPr>
      </p:pic>
      <p:pic>
        <p:nvPicPr>
          <p:cNvPr id="41" name="Gráfico 22">
            <a:extLst>
              <a:ext uri="{FF2B5EF4-FFF2-40B4-BE49-F238E27FC236}">
                <a16:creationId xmlns:a16="http://schemas.microsoft.com/office/drawing/2014/main" id="{8EE9FC79-BD3F-D47B-EA0D-023C9851C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05342" y="2123638"/>
            <a:ext cx="959729" cy="1245363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70B45F15-4FE3-1C3C-2629-AE1985C2A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61"/>
          <a:stretch/>
        </p:blipFill>
        <p:spPr bwMode="auto">
          <a:xfrm>
            <a:off x="8104256" y="3532530"/>
            <a:ext cx="2315132" cy="124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aphic 23" descr="Document outline">
            <a:extLst>
              <a:ext uri="{FF2B5EF4-FFF2-40B4-BE49-F238E27FC236}">
                <a16:creationId xmlns:a16="http://schemas.microsoft.com/office/drawing/2014/main" id="{0352859B-EFAB-CB5B-C198-56DC61287C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04255" y="4963995"/>
            <a:ext cx="1245363" cy="1245363"/>
          </a:xfrm>
          <a:prstGeom prst="rect">
            <a:avLst/>
          </a:prstGeom>
        </p:spPr>
      </p:pic>
      <p:cxnSp>
        <p:nvCxnSpPr>
          <p:cNvPr id="34" name="Conector recto 7">
            <a:extLst>
              <a:ext uri="{FF2B5EF4-FFF2-40B4-BE49-F238E27FC236}">
                <a16:creationId xmlns:a16="http://schemas.microsoft.com/office/drawing/2014/main" id="{0F4DC9CB-BB00-C338-F43E-BFC0E6F11232}"/>
              </a:ext>
            </a:extLst>
          </p:cNvPr>
          <p:cNvCxnSpPr>
            <a:cxnSpLocks/>
          </p:cNvCxnSpPr>
          <p:nvPr/>
        </p:nvCxnSpPr>
        <p:spPr>
          <a:xfrm flipH="1">
            <a:off x="272669" y="1267859"/>
            <a:ext cx="1252466" cy="0"/>
          </a:xfrm>
          <a:prstGeom prst="line">
            <a:avLst/>
          </a:prstGeom>
          <a:ln w="222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0D19C2E-C2CA-6883-02A3-B7483572F8C0}"/>
              </a:ext>
            </a:extLst>
          </p:cNvPr>
          <p:cNvSpPr txBox="1"/>
          <p:nvPr/>
        </p:nvSpPr>
        <p:spPr>
          <a:xfrm>
            <a:off x="1017401" y="2385272"/>
            <a:ext cx="773824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BRASIL: </a:t>
            </a:r>
            <a:r>
              <a:rPr lang="en-US" dirty="0">
                <a:hlinkClick r:id="rId10"/>
              </a:rPr>
              <a:t>https://portal.tcu.gov.br/imprensa/noticias/uso-de-inteligencia-artificial-aprimora-processos-internos-no-tcu.htm</a:t>
            </a:r>
            <a:endParaRPr lang="en-US" dirty="0"/>
          </a:p>
          <a:p>
            <a:endParaRPr lang="en-US" dirty="0"/>
          </a:p>
          <a:p>
            <a:r>
              <a:rPr lang="en-US" dirty="0"/>
              <a:t>BRASIL: </a:t>
            </a:r>
            <a:r>
              <a:rPr lang="en-US" dirty="0">
                <a:hlinkClick r:id="rId11"/>
              </a:rPr>
              <a:t>https://www.oas.org/juridico/portuguese/bra_panel4_obs.pdf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2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rgbClr val="1D518F"/>
            </a:gs>
            <a:gs pos="100000">
              <a:srgbClr val="1D9DCC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C33A0E3C-D77C-BBA5-A67E-3EF06E7E0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0963"/>
                    </a14:imgEffect>
                    <a14:imgEffect>
                      <a14:saturation sat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02315">
            <a:off x="-345645" y="47001"/>
            <a:ext cx="13808200" cy="1786735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334C953-F612-9F16-EA60-FAAC6B796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686" y="5908246"/>
            <a:ext cx="19145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Google Shape;356;p4">
            <a:extLst>
              <a:ext uri="{FF2B5EF4-FFF2-40B4-BE49-F238E27FC236}">
                <a16:creationId xmlns:a16="http://schemas.microsoft.com/office/drawing/2014/main" id="{55599324-B24B-8393-5460-9F2C24015ABA}"/>
              </a:ext>
            </a:extLst>
          </p:cNvPr>
          <p:cNvSpPr txBox="1"/>
          <p:nvPr/>
        </p:nvSpPr>
        <p:spPr>
          <a:xfrm>
            <a:off x="3641933" y="2951338"/>
            <a:ext cx="4855297" cy="923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F6F"/>
              </a:buClr>
              <a:buSzPts val="2400"/>
              <a:buFont typeface="Montserrat"/>
              <a:buNone/>
              <a:tabLst/>
              <a:defRPr/>
            </a:pPr>
            <a:r>
              <a:rPr lang="en-US" sz="5400" spc="600" dirty="0">
                <a:solidFill>
                  <a:prstClr val="white"/>
                </a:solidFill>
                <a:latin typeface="Gotham Bold" pitchFamily="50" charset="0"/>
                <a:ea typeface="Roboto"/>
                <a:sym typeface="Roboto"/>
              </a:rPr>
              <a:t>GRACIAS</a:t>
            </a:r>
            <a:endParaRPr kumimoji="0" lang="en-US" sz="5400" b="0" i="0" u="none" strike="noStrike" kern="1200" cap="none" spc="60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am Bold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595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ca3eab2-6616-4683-adaa-1e84f37906d2">
      <UserInfo>
        <DisplayName>Stone, Leslie Faye</DisplayName>
        <AccountId>449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3E342EFD65E4CA6C1C8A4054EA019" ma:contentTypeVersion="9" ma:contentTypeDescription="Create a new document." ma:contentTypeScope="" ma:versionID="3363c932063a34caee55ccec4e429464">
  <xsd:schema xmlns:xsd="http://www.w3.org/2001/XMLSchema" xmlns:xs="http://www.w3.org/2001/XMLSchema" xmlns:p="http://schemas.microsoft.com/office/2006/metadata/properties" xmlns:ns2="fa1803a5-13ba-472f-ac5d-433c4a1c635b" xmlns:ns3="eca3eab2-6616-4683-adaa-1e84f37906d2" targetNamespace="http://schemas.microsoft.com/office/2006/metadata/properties" ma:root="true" ma:fieldsID="3b8a3cdc3c1ca2bb4074d2886629ef1b" ns2:_="" ns3:_="">
    <xsd:import namespace="fa1803a5-13ba-472f-ac5d-433c4a1c635b"/>
    <xsd:import namespace="eca3eab2-6616-4683-adaa-1e84f37906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1803a5-13ba-472f-ac5d-433c4a1c63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a3eab2-6616-4683-adaa-1e84f37906d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139159-91ED-4B03-8BC4-3A4F6B520631}">
  <ds:schemaRefs>
    <ds:schemaRef ds:uri="eca3eab2-6616-4683-adaa-1e84f37906d2"/>
    <ds:schemaRef ds:uri="fa1803a5-13ba-472f-ac5d-433c4a1c635b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6188544-46F8-4E9F-A41E-DF84CC0E24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90CE94-C04A-4B40-9203-AFD6467A7D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1803a5-13ba-472f-ac5d-433c4a1c635b"/>
    <ds:schemaRef ds:uri="eca3eab2-6616-4683-adaa-1e84f37906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8541</TotalTime>
  <Words>233</Words>
  <Application>Microsoft Office PowerPoint</Application>
  <PresentationFormat>Widescreen</PresentationFormat>
  <Paragraphs>42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Gotham Bold</vt:lpstr>
      <vt:lpstr>Gotham Book</vt:lpstr>
      <vt:lpstr>Gotham Light</vt:lpstr>
      <vt:lpstr>Lato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Dassen, Nicolas</cp:lastModifiedBy>
  <cp:revision>120</cp:revision>
  <cp:lastPrinted>2023-10-02T14:40:09Z</cp:lastPrinted>
  <dcterms:created xsi:type="dcterms:W3CDTF">2020-07-14T18:05:35Z</dcterms:created>
  <dcterms:modified xsi:type="dcterms:W3CDTF">2024-05-07T22:05:46Z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0x0101001903E342EFD65E4CA6C1C8A4054EA019</vt:lpwstr>
  </property>
  <property fmtid="{D5CDD505-2E9C-101B-9397-08002B2CF9AE}" pid="3" name="MediaServiceImageTags">
    <vt:lpwstr/>
  </property>
  <property fmtid="{D5CDD505-2E9C-101B-9397-08002B2CF9AE}" pid="4" name="Order">
    <vt:r8>24382900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emplateUrl">
    <vt:lpwstr/>
  </property>
  <property fmtid="{D5CDD505-2E9C-101B-9397-08002B2CF9AE}" pid="8" name="ComplianceAssetId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