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404" r:id="rId5"/>
    <p:sldId id="403" r:id="rId6"/>
    <p:sldId id="416" r:id="rId7"/>
    <p:sldId id="417" r:id="rId8"/>
    <p:sldId id="413" r:id="rId9"/>
    <p:sldId id="415" r:id="rId10"/>
    <p:sldId id="418" r:id="rId11"/>
    <p:sldId id="414" r:id="rId12"/>
    <p:sldId id="401" r:id="rId13"/>
    <p:sldId id="419" r:id="rId14"/>
    <p:sldId id="405" r:id="rId15"/>
    <p:sldId id="406" r:id="rId16"/>
    <p:sldId id="407" r:id="rId17"/>
    <p:sldId id="408" r:id="rId18"/>
    <p:sldId id="409" r:id="rId19"/>
    <p:sldId id="410" r:id="rId20"/>
    <p:sldId id="411" r:id="rId21"/>
    <p:sldId id="277" r:id="rId22"/>
  </p:sldIdLst>
  <p:sldSz cx="12192000" cy="6858000"/>
  <p:notesSz cx="7010400" cy="9296400"/>
  <p:embeddedFontLst>
    <p:embeddedFont>
      <p:font typeface="Microsoft JhengHei" panose="020B0604030504040204" pitchFamily="34" charset="-120"/>
      <p:regular r:id="rId25"/>
      <p:bold r:id="rId26"/>
    </p:embeddedFont>
    <p:embeddedFont>
      <p:font typeface="Abadi" panose="020B0604020104020204" pitchFamily="34" charset="0"/>
      <p:regular r:id="rId27"/>
    </p:embeddedFont>
    <p:embeddedFont>
      <p:font typeface="Arial Black" panose="020B0A04020102020204" pitchFamily="34" charset="0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gobCL" panose="02000603050000020004" pitchFamily="50" charset="0"/>
      <p:regular r:id="rId33"/>
      <p:bold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>
      <a:defRPr lang="es-C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C5F8"/>
    <a:srgbClr val="104780"/>
    <a:srgbClr val="415DEB"/>
    <a:srgbClr val="FFFFFF"/>
    <a:srgbClr val="F8F8F8"/>
    <a:srgbClr val="36B7F6"/>
    <a:srgbClr val="56C0DA"/>
    <a:srgbClr val="00618E"/>
    <a:srgbClr val="893BC3"/>
    <a:srgbClr val="F6B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José Squadritto Toro-Moreno (DGA)" userId="744bd125-416b-4afb-acc2-6d84443b3369" providerId="ADAL" clId="{94B72E67-0795-496E-A93A-88CDC077410F}"/>
    <pc:docChg chg="undo custSel addSld delSld modSld sldOrd">
      <pc:chgData name="Maria José Squadritto Toro-Moreno (DGA)" userId="744bd125-416b-4afb-acc2-6d84443b3369" providerId="ADAL" clId="{94B72E67-0795-496E-A93A-88CDC077410F}" dt="2024-08-13T21:56:03.567" v="919" actId="1076"/>
      <pc:docMkLst>
        <pc:docMk/>
      </pc:docMkLst>
      <pc:sldChg chg="add del setBg">
        <pc:chgData name="Maria José Squadritto Toro-Moreno (DGA)" userId="744bd125-416b-4afb-acc2-6d84443b3369" providerId="ADAL" clId="{94B72E67-0795-496E-A93A-88CDC077410F}" dt="2024-08-13T20:12:06.123" v="543"/>
        <pc:sldMkLst>
          <pc:docMk/>
          <pc:sldMk cId="0" sldId="277"/>
        </pc:sldMkLst>
      </pc:sldChg>
      <pc:sldChg chg="addSp delSp modSp">
        <pc:chgData name="Maria José Squadritto Toro-Moreno (DGA)" userId="744bd125-416b-4afb-acc2-6d84443b3369" providerId="ADAL" clId="{94B72E67-0795-496E-A93A-88CDC077410F}" dt="2024-08-13T21:56:03.567" v="919" actId="1076"/>
        <pc:sldMkLst>
          <pc:docMk/>
          <pc:sldMk cId="3332519687" sldId="401"/>
        </pc:sldMkLst>
        <pc:spChg chg="add mod">
          <ac:chgData name="Maria José Squadritto Toro-Moreno (DGA)" userId="744bd125-416b-4afb-acc2-6d84443b3369" providerId="ADAL" clId="{94B72E67-0795-496E-A93A-88CDC077410F}" dt="2024-08-13T21:51:49.452" v="826" actId="14100"/>
          <ac:spMkLst>
            <pc:docMk/>
            <pc:sldMk cId="3332519687" sldId="401"/>
            <ac:spMk id="8" creationId="{4C26C848-D802-4B9E-BA8D-030C4BECB660}"/>
          </ac:spMkLst>
        </pc:spChg>
        <pc:spChg chg="del">
          <ac:chgData name="Maria José Squadritto Toro-Moreno (DGA)" userId="744bd125-416b-4afb-acc2-6d84443b3369" providerId="ADAL" clId="{94B72E67-0795-496E-A93A-88CDC077410F}" dt="2024-08-13T21:44:11.685" v="565" actId="478"/>
          <ac:spMkLst>
            <pc:docMk/>
            <pc:sldMk cId="3332519687" sldId="401"/>
            <ac:spMk id="8" creationId="{D2CA1B4D-5AB0-43F4-8624-0D307C2F5E3B}"/>
          </ac:spMkLst>
        </pc:spChg>
        <pc:spChg chg="del">
          <ac:chgData name="Maria José Squadritto Toro-Moreno (DGA)" userId="744bd125-416b-4afb-acc2-6d84443b3369" providerId="ADAL" clId="{94B72E67-0795-496E-A93A-88CDC077410F}" dt="2024-08-13T21:45:39.535" v="771" actId="478"/>
          <ac:spMkLst>
            <pc:docMk/>
            <pc:sldMk cId="3332519687" sldId="401"/>
            <ac:spMk id="9" creationId="{23CFB6BD-806D-434E-9484-A33401BFC13B}"/>
          </ac:spMkLst>
        </pc:spChg>
        <pc:spChg chg="add mod">
          <ac:chgData name="Maria José Squadritto Toro-Moreno (DGA)" userId="744bd125-416b-4afb-acc2-6d84443b3369" providerId="ADAL" clId="{94B72E67-0795-496E-A93A-88CDC077410F}" dt="2024-08-13T21:55:40.958" v="918" actId="1076"/>
          <ac:spMkLst>
            <pc:docMk/>
            <pc:sldMk cId="3332519687" sldId="401"/>
            <ac:spMk id="9" creationId="{645CBA00-9CDC-4E82-B585-BB4B03DBA016}"/>
          </ac:spMkLst>
        </pc:spChg>
        <pc:spChg chg="mod">
          <ac:chgData name="Maria José Squadritto Toro-Moreno (DGA)" userId="744bd125-416b-4afb-acc2-6d84443b3369" providerId="ADAL" clId="{94B72E67-0795-496E-A93A-88CDC077410F}" dt="2024-08-13T21:51:56.531" v="829" actId="1076"/>
          <ac:spMkLst>
            <pc:docMk/>
            <pc:sldMk cId="3332519687" sldId="401"/>
            <ac:spMk id="11" creationId="{138A00B4-55D3-4C20-B0AD-E7F1372A782A}"/>
          </ac:spMkLst>
        </pc:spChg>
        <pc:spChg chg="del">
          <ac:chgData name="Maria José Squadritto Toro-Moreno (DGA)" userId="744bd125-416b-4afb-acc2-6d84443b3369" providerId="ADAL" clId="{94B72E67-0795-496E-A93A-88CDC077410F}" dt="2024-08-13T21:45:37.564" v="770" actId="478"/>
          <ac:spMkLst>
            <pc:docMk/>
            <pc:sldMk cId="3332519687" sldId="401"/>
            <ac:spMk id="12" creationId="{4E160129-F9FE-4E53-83AD-98172A589E4D}"/>
          </ac:spMkLst>
        </pc:spChg>
        <pc:spChg chg="add mod">
          <ac:chgData name="Maria José Squadritto Toro-Moreno (DGA)" userId="744bd125-416b-4afb-acc2-6d84443b3369" providerId="ADAL" clId="{94B72E67-0795-496E-A93A-88CDC077410F}" dt="2024-08-13T21:55:40.958" v="918" actId="1076"/>
          <ac:spMkLst>
            <pc:docMk/>
            <pc:sldMk cId="3332519687" sldId="401"/>
            <ac:spMk id="12" creationId="{ECFD6685-F36B-40C7-8F08-C304F9A541BD}"/>
          </ac:spMkLst>
        </pc:spChg>
        <pc:spChg chg="mod">
          <ac:chgData name="Maria José Squadritto Toro-Moreno (DGA)" userId="744bd125-416b-4afb-acc2-6d84443b3369" providerId="ADAL" clId="{94B72E67-0795-496E-A93A-88CDC077410F}" dt="2024-08-13T21:51:54.676" v="828" actId="14100"/>
          <ac:spMkLst>
            <pc:docMk/>
            <pc:sldMk cId="3332519687" sldId="401"/>
            <ac:spMk id="11267" creationId="{99E28BD4-FEEF-C675-3C5D-FC83CDD05111}"/>
          </ac:spMkLst>
        </pc:spChg>
        <pc:picChg chg="add del mod modCrop">
          <ac:chgData name="Maria José Squadritto Toro-Moreno (DGA)" userId="744bd125-416b-4afb-acc2-6d84443b3369" providerId="ADAL" clId="{94B72E67-0795-496E-A93A-88CDC077410F}" dt="2024-08-13T21:51:12.066" v="808" actId="478"/>
          <ac:picMkLst>
            <pc:docMk/>
            <pc:sldMk cId="3332519687" sldId="401"/>
            <ac:picMk id="3" creationId="{A112284E-02E3-4D58-9B6D-39F16FAC23DE}"/>
          </ac:picMkLst>
        </pc:picChg>
        <pc:picChg chg="add mod">
          <ac:chgData name="Maria José Squadritto Toro-Moreno (DGA)" userId="744bd125-416b-4afb-acc2-6d84443b3369" providerId="ADAL" clId="{94B72E67-0795-496E-A93A-88CDC077410F}" dt="2024-08-13T21:56:03.567" v="919" actId="1076"/>
          <ac:picMkLst>
            <pc:docMk/>
            <pc:sldMk cId="3332519687" sldId="401"/>
            <ac:picMk id="4" creationId="{793B8DDD-83EB-4F6D-8D18-EAD7E1B51E58}"/>
          </ac:picMkLst>
        </pc:picChg>
      </pc:sldChg>
      <pc:sldChg chg="addSp delSp modSp">
        <pc:chgData name="Maria José Squadritto Toro-Moreno (DGA)" userId="744bd125-416b-4afb-acc2-6d84443b3369" providerId="ADAL" clId="{94B72E67-0795-496E-A93A-88CDC077410F}" dt="2024-08-13T19:38:13.511" v="339" actId="1076"/>
        <pc:sldMkLst>
          <pc:docMk/>
          <pc:sldMk cId="243941675" sldId="404"/>
        </pc:sldMkLst>
        <pc:spChg chg="mod topLvl">
          <ac:chgData name="Maria José Squadritto Toro-Moreno (DGA)" userId="744bd125-416b-4afb-acc2-6d84443b3369" providerId="ADAL" clId="{94B72E67-0795-496E-A93A-88CDC077410F}" dt="2024-08-13T19:13:05.049" v="133" actId="164"/>
          <ac:spMkLst>
            <pc:docMk/>
            <pc:sldMk cId="243941675" sldId="404"/>
            <ac:spMk id="5" creationId="{D6FF4324-308E-4B1F-83C7-387B3B293158}"/>
          </ac:spMkLst>
        </pc:spChg>
        <pc:spChg chg="add mod">
          <ac:chgData name="Maria José Squadritto Toro-Moreno (DGA)" userId="744bd125-416b-4afb-acc2-6d84443b3369" providerId="ADAL" clId="{94B72E67-0795-496E-A93A-88CDC077410F}" dt="2024-08-13T19:38:13.511" v="339" actId="1076"/>
          <ac:spMkLst>
            <pc:docMk/>
            <pc:sldMk cId="243941675" sldId="404"/>
            <ac:spMk id="7" creationId="{E54247B9-C006-4698-A926-D9A2D4022969}"/>
          </ac:spMkLst>
        </pc:spChg>
        <pc:spChg chg="mod topLvl">
          <ac:chgData name="Maria José Squadritto Toro-Moreno (DGA)" userId="744bd125-416b-4afb-acc2-6d84443b3369" providerId="ADAL" clId="{94B72E67-0795-496E-A93A-88CDC077410F}" dt="2024-08-13T19:13:05.049" v="133" actId="164"/>
          <ac:spMkLst>
            <pc:docMk/>
            <pc:sldMk cId="243941675" sldId="404"/>
            <ac:spMk id="9" creationId="{922062AB-5A62-40A6-BC2A-E802E284ACE5}"/>
          </ac:spMkLst>
        </pc:spChg>
        <pc:spChg chg="mod">
          <ac:chgData name="Maria José Squadritto Toro-Moreno (DGA)" userId="744bd125-416b-4afb-acc2-6d84443b3369" providerId="ADAL" clId="{94B72E67-0795-496E-A93A-88CDC077410F}" dt="2024-08-13T19:12:14.748" v="128" actId="20577"/>
          <ac:spMkLst>
            <pc:docMk/>
            <pc:sldMk cId="243941675" sldId="404"/>
            <ac:spMk id="50" creationId="{E8F3DF0A-6043-4F36-9762-C7D9EE01257C}"/>
          </ac:spMkLst>
        </pc:spChg>
        <pc:grpChg chg="del">
          <ac:chgData name="Maria José Squadritto Toro-Moreno (DGA)" userId="744bd125-416b-4afb-acc2-6d84443b3369" providerId="ADAL" clId="{94B72E67-0795-496E-A93A-88CDC077410F}" dt="2024-08-13T19:12:54.940" v="132" actId="165"/>
          <ac:grpSpMkLst>
            <pc:docMk/>
            <pc:sldMk cId="243941675" sldId="404"/>
            <ac:grpSpMk id="2" creationId="{81D06E2C-C5B9-44DD-AE2F-B42861872998}"/>
          </ac:grpSpMkLst>
        </pc:grpChg>
        <pc:grpChg chg="add mod">
          <ac:chgData name="Maria José Squadritto Toro-Moreno (DGA)" userId="744bd125-416b-4afb-acc2-6d84443b3369" providerId="ADAL" clId="{94B72E67-0795-496E-A93A-88CDC077410F}" dt="2024-08-13T19:13:05.049" v="133" actId="164"/>
          <ac:grpSpMkLst>
            <pc:docMk/>
            <pc:sldMk cId="243941675" sldId="404"/>
            <ac:grpSpMk id="3" creationId="{B96210AA-E26C-4F15-B6F3-FDF83EF0963C}"/>
          </ac:grpSpMkLst>
        </pc:grpChg>
        <pc:picChg chg="mod">
          <ac:chgData name="Maria José Squadritto Toro-Moreno (DGA)" userId="744bd125-416b-4afb-acc2-6d84443b3369" providerId="ADAL" clId="{94B72E67-0795-496E-A93A-88CDC077410F}" dt="2024-08-13T19:12:21.554" v="130" actId="1076"/>
          <ac:picMkLst>
            <pc:docMk/>
            <pc:sldMk cId="243941675" sldId="404"/>
            <ac:picMk id="6" creationId="{472DB785-964F-4806-9087-BDE08E48E7DA}"/>
          </ac:picMkLst>
        </pc:picChg>
      </pc:sldChg>
      <pc:sldChg chg="delSp">
        <pc:chgData name="Maria José Squadritto Toro-Moreno (DGA)" userId="744bd125-416b-4afb-acc2-6d84443b3369" providerId="ADAL" clId="{94B72E67-0795-496E-A93A-88CDC077410F}" dt="2024-08-13T19:41:57.453" v="388" actId="478"/>
        <pc:sldMkLst>
          <pc:docMk/>
          <pc:sldMk cId="139207188" sldId="410"/>
        </pc:sldMkLst>
        <pc:spChg chg="del">
          <ac:chgData name="Maria José Squadritto Toro-Moreno (DGA)" userId="744bd125-416b-4afb-acc2-6d84443b3369" providerId="ADAL" clId="{94B72E67-0795-496E-A93A-88CDC077410F}" dt="2024-08-13T19:41:57.453" v="388" actId="478"/>
          <ac:spMkLst>
            <pc:docMk/>
            <pc:sldMk cId="139207188" sldId="410"/>
            <ac:spMk id="23" creationId="{CD7389D7-5246-4F7D-AD02-F3404BB74FED}"/>
          </ac:spMkLst>
        </pc:spChg>
      </pc:sldChg>
      <pc:sldChg chg="delSp">
        <pc:chgData name="Maria José Squadritto Toro-Moreno (DGA)" userId="744bd125-416b-4afb-acc2-6d84443b3369" providerId="ADAL" clId="{94B72E67-0795-496E-A93A-88CDC077410F}" dt="2024-08-13T19:41:54.984" v="387" actId="478"/>
        <pc:sldMkLst>
          <pc:docMk/>
          <pc:sldMk cId="736082090" sldId="411"/>
        </pc:sldMkLst>
        <pc:spChg chg="del">
          <ac:chgData name="Maria José Squadritto Toro-Moreno (DGA)" userId="744bd125-416b-4afb-acc2-6d84443b3369" providerId="ADAL" clId="{94B72E67-0795-496E-A93A-88CDC077410F}" dt="2024-08-13T19:41:54.984" v="387" actId="478"/>
          <ac:spMkLst>
            <pc:docMk/>
            <pc:sldMk cId="736082090" sldId="411"/>
            <ac:spMk id="23" creationId="{CD7389D7-5246-4F7D-AD02-F3404BB74FED}"/>
          </ac:spMkLst>
        </pc:spChg>
      </pc:sldChg>
      <pc:sldChg chg="addSp delSp modSp add del mod setBg">
        <pc:chgData name="Maria José Squadritto Toro-Moreno (DGA)" userId="744bd125-416b-4afb-acc2-6d84443b3369" providerId="ADAL" clId="{94B72E67-0795-496E-A93A-88CDC077410F}" dt="2024-08-13T19:59:44.985" v="493" actId="20577"/>
        <pc:sldMkLst>
          <pc:docMk/>
          <pc:sldMk cId="1476468718" sldId="413"/>
        </pc:sldMkLst>
        <pc:spChg chg="add mod">
          <ac:chgData name="Maria José Squadritto Toro-Moreno (DGA)" userId="744bd125-416b-4afb-acc2-6d84443b3369" providerId="ADAL" clId="{94B72E67-0795-496E-A93A-88CDC077410F}" dt="2024-08-13T19:59:44.985" v="493" actId="20577"/>
          <ac:spMkLst>
            <pc:docMk/>
            <pc:sldMk cId="1476468718" sldId="413"/>
            <ac:spMk id="2" creationId="{D2910A04-B142-4AEF-8C9D-918A7B97BDFE}"/>
          </ac:spMkLst>
        </pc:spChg>
        <pc:spChg chg="del">
          <ac:chgData name="Maria José Squadritto Toro-Moreno (DGA)" userId="744bd125-416b-4afb-acc2-6d84443b3369" providerId="ADAL" clId="{94B72E67-0795-496E-A93A-88CDC077410F}" dt="2024-08-13T19:13:54.569" v="139" actId="478"/>
          <ac:spMkLst>
            <pc:docMk/>
            <pc:sldMk cId="1476468718" sldId="413"/>
            <ac:spMk id="8" creationId="{8A5F5130-0DD8-40AE-A47F-C9A7FABA16A6}"/>
          </ac:spMkLst>
        </pc:spChg>
        <pc:spChg chg="del">
          <ac:chgData name="Maria José Squadritto Toro-Moreno (DGA)" userId="744bd125-416b-4afb-acc2-6d84443b3369" providerId="ADAL" clId="{94B72E67-0795-496E-A93A-88CDC077410F}" dt="2024-08-13T19:13:54.569" v="139" actId="478"/>
          <ac:spMkLst>
            <pc:docMk/>
            <pc:sldMk cId="1476468718" sldId="413"/>
            <ac:spMk id="9" creationId="{B4B83BEB-09EB-4D4E-87F4-EEC85573E325}"/>
          </ac:spMkLst>
        </pc:spChg>
        <pc:spChg chg="del">
          <ac:chgData name="Maria José Squadritto Toro-Moreno (DGA)" userId="744bd125-416b-4afb-acc2-6d84443b3369" providerId="ADAL" clId="{94B72E67-0795-496E-A93A-88CDC077410F}" dt="2024-08-13T19:13:54.569" v="139" actId="478"/>
          <ac:spMkLst>
            <pc:docMk/>
            <pc:sldMk cId="1476468718" sldId="413"/>
            <ac:spMk id="11" creationId="{12986DC0-317F-48BD-AF31-6D0A8F3381D2}"/>
          </ac:spMkLst>
        </pc:spChg>
        <pc:spChg chg="del">
          <ac:chgData name="Maria José Squadritto Toro-Moreno (DGA)" userId="744bd125-416b-4afb-acc2-6d84443b3369" providerId="ADAL" clId="{94B72E67-0795-496E-A93A-88CDC077410F}" dt="2024-08-13T19:13:54.569" v="139" actId="478"/>
          <ac:spMkLst>
            <pc:docMk/>
            <pc:sldMk cId="1476468718" sldId="413"/>
            <ac:spMk id="12" creationId="{AF306926-3393-4708-BCEF-187F2E85F61C}"/>
          </ac:spMkLst>
        </pc:spChg>
        <pc:spChg chg="add mod">
          <ac:chgData name="Maria José Squadritto Toro-Moreno (DGA)" userId="744bd125-416b-4afb-acc2-6d84443b3369" providerId="ADAL" clId="{94B72E67-0795-496E-A93A-88CDC077410F}" dt="2024-08-13T19:29:41.971" v="222" actId="14100"/>
          <ac:spMkLst>
            <pc:docMk/>
            <pc:sldMk cId="1476468718" sldId="413"/>
            <ac:spMk id="13" creationId="{ED26B671-2C52-40DE-85B8-3A31AC39D8FD}"/>
          </ac:spMkLst>
        </pc:spChg>
        <pc:spChg chg="del">
          <ac:chgData name="Maria José Squadritto Toro-Moreno (DGA)" userId="744bd125-416b-4afb-acc2-6d84443b3369" providerId="ADAL" clId="{94B72E67-0795-496E-A93A-88CDC077410F}" dt="2024-08-13T19:13:54.569" v="139" actId="478"/>
          <ac:spMkLst>
            <pc:docMk/>
            <pc:sldMk cId="1476468718" sldId="413"/>
            <ac:spMk id="17" creationId="{A1255CEC-5E6F-4DF8-8BBE-BE556D460294}"/>
          </ac:spMkLst>
        </pc:spChg>
        <pc:spChg chg="del">
          <ac:chgData name="Maria José Squadritto Toro-Moreno (DGA)" userId="744bd125-416b-4afb-acc2-6d84443b3369" providerId="ADAL" clId="{94B72E67-0795-496E-A93A-88CDC077410F}" dt="2024-08-13T19:13:54.569" v="139" actId="478"/>
          <ac:spMkLst>
            <pc:docMk/>
            <pc:sldMk cId="1476468718" sldId="413"/>
            <ac:spMk id="18" creationId="{2A743EF1-6CAB-4D10-AB02-40330A4773A3}"/>
          </ac:spMkLst>
        </pc:spChg>
        <pc:spChg chg="del">
          <ac:chgData name="Maria José Squadritto Toro-Moreno (DGA)" userId="744bd125-416b-4afb-acc2-6d84443b3369" providerId="ADAL" clId="{94B72E67-0795-496E-A93A-88CDC077410F}" dt="2024-08-13T19:13:54.569" v="139" actId="478"/>
          <ac:spMkLst>
            <pc:docMk/>
            <pc:sldMk cId="1476468718" sldId="413"/>
            <ac:spMk id="19" creationId="{D76CA242-2F07-4F94-AA8F-1E00A6B0A14D}"/>
          </ac:spMkLst>
        </pc:spChg>
        <pc:spChg chg="del">
          <ac:chgData name="Maria José Squadritto Toro-Moreno (DGA)" userId="744bd125-416b-4afb-acc2-6d84443b3369" providerId="ADAL" clId="{94B72E67-0795-496E-A93A-88CDC077410F}" dt="2024-08-13T19:13:54.569" v="139" actId="478"/>
          <ac:spMkLst>
            <pc:docMk/>
            <pc:sldMk cId="1476468718" sldId="413"/>
            <ac:spMk id="20" creationId="{BA96F519-DCC4-403C-844A-65F006699029}"/>
          </ac:spMkLst>
        </pc:spChg>
        <pc:spChg chg="add mod">
          <ac:chgData name="Maria José Squadritto Toro-Moreno (DGA)" userId="744bd125-416b-4afb-acc2-6d84443b3369" providerId="ADAL" clId="{94B72E67-0795-496E-A93A-88CDC077410F}" dt="2024-08-13T19:38:58.769" v="352" actId="14100"/>
          <ac:spMkLst>
            <pc:docMk/>
            <pc:sldMk cId="1476468718" sldId="413"/>
            <ac:spMk id="25" creationId="{3498BED4-F249-4393-A75D-34EF4E919366}"/>
          </ac:spMkLst>
        </pc:spChg>
        <pc:spChg chg="del">
          <ac:chgData name="Maria José Squadritto Toro-Moreno (DGA)" userId="744bd125-416b-4afb-acc2-6d84443b3369" providerId="ADAL" clId="{94B72E67-0795-496E-A93A-88CDC077410F}" dt="2024-08-13T19:13:54.569" v="139" actId="478"/>
          <ac:spMkLst>
            <pc:docMk/>
            <pc:sldMk cId="1476468718" sldId="413"/>
            <ac:spMk id="11267" creationId="{99E28BD4-FEEF-C675-3C5D-FC83CDD05111}"/>
          </ac:spMkLst>
        </pc:spChg>
        <pc:graphicFrameChg chg="add">
          <ac:chgData name="Maria José Squadritto Toro-Moreno (DGA)" userId="744bd125-416b-4afb-acc2-6d84443b3369" providerId="ADAL" clId="{94B72E67-0795-496E-A93A-88CDC077410F}" dt="2024-08-13T19:25:40.143" v="184"/>
          <ac:graphicFrameMkLst>
            <pc:docMk/>
            <pc:sldMk cId="1476468718" sldId="413"/>
            <ac:graphicFrameMk id="14" creationId="{3ECDCE73-C4CE-40D1-8FD4-E0C2765196FC}"/>
          </ac:graphicFrameMkLst>
        </pc:graphicFrameChg>
        <pc:graphicFrameChg chg="add">
          <ac:chgData name="Maria José Squadritto Toro-Moreno (DGA)" userId="744bd125-416b-4afb-acc2-6d84443b3369" providerId="ADAL" clId="{94B72E67-0795-496E-A93A-88CDC077410F}" dt="2024-08-13T19:25:40.143" v="184"/>
          <ac:graphicFrameMkLst>
            <pc:docMk/>
            <pc:sldMk cId="1476468718" sldId="413"/>
            <ac:graphicFrameMk id="15" creationId="{5F82B0C2-06E4-4218-82DD-A17024E341D2}"/>
          </ac:graphicFrameMkLst>
        </pc:graphicFrameChg>
        <pc:graphicFrameChg chg="add">
          <ac:chgData name="Maria José Squadritto Toro-Moreno (DGA)" userId="744bd125-416b-4afb-acc2-6d84443b3369" providerId="ADAL" clId="{94B72E67-0795-496E-A93A-88CDC077410F}" dt="2024-08-13T19:25:40.143" v="184"/>
          <ac:graphicFrameMkLst>
            <pc:docMk/>
            <pc:sldMk cId="1476468718" sldId="413"/>
            <ac:graphicFrameMk id="16" creationId="{BE3706D1-C332-4540-9BFF-FF1D7B269ECF}"/>
          </ac:graphicFrameMkLst>
        </pc:graphicFrameChg>
        <pc:graphicFrameChg chg="add del mod">
          <ac:chgData name="Maria José Squadritto Toro-Moreno (DGA)" userId="744bd125-416b-4afb-acc2-6d84443b3369" providerId="ADAL" clId="{94B72E67-0795-496E-A93A-88CDC077410F}" dt="2024-08-13T19:27:06.216" v="212" actId="478"/>
          <ac:graphicFrameMkLst>
            <pc:docMk/>
            <pc:sldMk cId="1476468718" sldId="413"/>
            <ac:graphicFrameMk id="21" creationId="{3ECDCE73-C4CE-40D1-8FD4-E0C2765196FC}"/>
          </ac:graphicFrameMkLst>
        </pc:graphicFrameChg>
        <pc:graphicFrameChg chg="add del mod">
          <ac:chgData name="Maria José Squadritto Toro-Moreno (DGA)" userId="744bd125-416b-4afb-acc2-6d84443b3369" providerId="ADAL" clId="{94B72E67-0795-496E-A93A-88CDC077410F}" dt="2024-08-13T19:27:06.216" v="212" actId="478"/>
          <ac:graphicFrameMkLst>
            <pc:docMk/>
            <pc:sldMk cId="1476468718" sldId="413"/>
            <ac:graphicFrameMk id="22" creationId="{5F82B0C2-06E4-4218-82DD-A17024E341D2}"/>
          </ac:graphicFrameMkLst>
        </pc:graphicFrameChg>
        <pc:graphicFrameChg chg="add del mod">
          <ac:chgData name="Maria José Squadritto Toro-Moreno (DGA)" userId="744bd125-416b-4afb-acc2-6d84443b3369" providerId="ADAL" clId="{94B72E67-0795-496E-A93A-88CDC077410F}" dt="2024-08-13T19:27:06.216" v="212" actId="478"/>
          <ac:graphicFrameMkLst>
            <pc:docMk/>
            <pc:sldMk cId="1476468718" sldId="413"/>
            <ac:graphicFrameMk id="23" creationId="{BE3706D1-C332-4540-9BFF-FF1D7B269ECF}"/>
          </ac:graphicFrameMkLst>
        </pc:graphicFrameChg>
        <pc:graphicFrameChg chg="add mod">
          <ac:chgData name="Maria José Squadritto Toro-Moreno (DGA)" userId="744bd125-416b-4afb-acc2-6d84443b3369" providerId="ADAL" clId="{94B72E67-0795-496E-A93A-88CDC077410F}" dt="2024-08-13T19:39:03.052" v="353" actId="1076"/>
          <ac:graphicFrameMkLst>
            <pc:docMk/>
            <pc:sldMk cId="1476468718" sldId="413"/>
            <ac:graphicFrameMk id="24" creationId="{1AEA40E3-2B52-4701-A7C6-EA66C4986591}"/>
          </ac:graphicFrameMkLst>
        </pc:graphicFrameChg>
      </pc:sldChg>
      <pc:sldChg chg="add">
        <pc:chgData name="Maria José Squadritto Toro-Moreno (DGA)" userId="744bd125-416b-4afb-acc2-6d84443b3369" providerId="ADAL" clId="{94B72E67-0795-496E-A93A-88CDC077410F}" dt="2024-08-13T19:13:50.794" v="138"/>
        <pc:sldMkLst>
          <pc:docMk/>
          <pc:sldMk cId="3357500733" sldId="414"/>
        </pc:sldMkLst>
      </pc:sldChg>
      <pc:sldChg chg="addSp modSp add mod">
        <pc:chgData name="Maria José Squadritto Toro-Moreno (DGA)" userId="744bd125-416b-4afb-acc2-6d84443b3369" providerId="ADAL" clId="{94B72E67-0795-496E-A93A-88CDC077410F}" dt="2024-08-13T20:02:45.526" v="536" actId="20577"/>
        <pc:sldMkLst>
          <pc:docMk/>
          <pc:sldMk cId="326461386" sldId="415"/>
        </pc:sldMkLst>
        <pc:spChg chg="add mod">
          <ac:chgData name="Maria José Squadritto Toro-Moreno (DGA)" userId="744bd125-416b-4afb-acc2-6d84443b3369" providerId="ADAL" clId="{94B72E67-0795-496E-A93A-88CDC077410F}" dt="2024-08-13T20:02:10.219" v="529" actId="20577"/>
          <ac:spMkLst>
            <pc:docMk/>
            <pc:sldMk cId="326461386" sldId="415"/>
            <ac:spMk id="4" creationId="{20C0BA1C-83D4-4EFD-95DF-59CB546AF384}"/>
          </ac:spMkLst>
        </pc:spChg>
        <pc:spChg chg="add mod">
          <ac:chgData name="Maria José Squadritto Toro-Moreno (DGA)" userId="744bd125-416b-4afb-acc2-6d84443b3369" providerId="ADAL" clId="{94B72E67-0795-496E-A93A-88CDC077410F}" dt="2024-08-13T20:02:26.723" v="534" actId="20577"/>
          <ac:spMkLst>
            <pc:docMk/>
            <pc:sldMk cId="326461386" sldId="415"/>
            <ac:spMk id="5" creationId="{3C4C24F7-3937-4C5B-9864-548971487ADD}"/>
          </ac:spMkLst>
        </pc:spChg>
        <pc:spChg chg="add mod">
          <ac:chgData name="Maria José Squadritto Toro-Moreno (DGA)" userId="744bd125-416b-4afb-acc2-6d84443b3369" providerId="ADAL" clId="{94B72E67-0795-496E-A93A-88CDC077410F}" dt="2024-08-13T20:02:45.526" v="536" actId="20577"/>
          <ac:spMkLst>
            <pc:docMk/>
            <pc:sldMk cId="326461386" sldId="415"/>
            <ac:spMk id="6" creationId="{F74E0FCD-356C-4478-BBFD-F7097C86CAB4}"/>
          </ac:spMkLst>
        </pc:spChg>
        <pc:spChg chg="mod">
          <ac:chgData name="Maria José Squadritto Toro-Moreno (DGA)" userId="744bd125-416b-4afb-acc2-6d84443b3369" providerId="ADAL" clId="{94B72E67-0795-496E-A93A-88CDC077410F}" dt="2024-08-13T19:31:05.571" v="251" actId="1035"/>
          <ac:spMkLst>
            <pc:docMk/>
            <pc:sldMk cId="326461386" sldId="415"/>
            <ac:spMk id="10" creationId="{D848C3BA-2596-435C-97AF-3671034FDCE9}"/>
          </ac:spMkLst>
        </pc:spChg>
        <pc:graphicFrameChg chg="add mod">
          <ac:chgData name="Maria José Squadritto Toro-Moreno (DGA)" userId="744bd125-416b-4afb-acc2-6d84443b3369" providerId="ADAL" clId="{94B72E67-0795-496E-A93A-88CDC077410F}" dt="2024-08-13T20:00:17.402" v="498" actId="14100"/>
          <ac:graphicFrameMkLst>
            <pc:docMk/>
            <pc:sldMk cId="326461386" sldId="415"/>
            <ac:graphicFrameMk id="3" creationId="{67C0C7A3-6A70-4192-95A5-44DE0A159E82}"/>
          </ac:graphicFrameMkLst>
        </pc:graphicFrameChg>
      </pc:sldChg>
      <pc:sldChg chg="addSp delSp modSp add mod ord">
        <pc:chgData name="Maria José Squadritto Toro-Moreno (DGA)" userId="744bd125-416b-4afb-acc2-6d84443b3369" providerId="ADAL" clId="{94B72E67-0795-496E-A93A-88CDC077410F}" dt="2024-08-13T19:41:15.030" v="386" actId="478"/>
        <pc:sldMkLst>
          <pc:docMk/>
          <pc:sldMk cId="3195247320" sldId="416"/>
        </pc:sldMkLst>
        <pc:spChg chg="add">
          <ac:chgData name="Maria José Squadritto Toro-Moreno (DGA)" userId="744bd125-416b-4afb-acc2-6d84443b3369" providerId="ADAL" clId="{94B72E67-0795-496E-A93A-88CDC077410F}" dt="2024-08-13T19:31:22.490" v="252"/>
          <ac:spMkLst>
            <pc:docMk/>
            <pc:sldMk cId="3195247320" sldId="416"/>
            <ac:spMk id="3" creationId="{35D9A020-0A7E-4CFC-A980-9A998B145BBB}"/>
          </ac:spMkLst>
        </pc:spChg>
        <pc:spChg chg="add mod">
          <ac:chgData name="Maria José Squadritto Toro-Moreno (DGA)" userId="744bd125-416b-4afb-acc2-6d84443b3369" providerId="ADAL" clId="{94B72E67-0795-496E-A93A-88CDC077410F}" dt="2024-08-13T19:31:29.503" v="268" actId="14100"/>
          <ac:spMkLst>
            <pc:docMk/>
            <pc:sldMk cId="3195247320" sldId="416"/>
            <ac:spMk id="4" creationId="{E13DB124-EEBD-4411-8F1F-C320E2F3D602}"/>
          </ac:spMkLst>
        </pc:spChg>
        <pc:spChg chg="add mod">
          <ac:chgData name="Maria José Squadritto Toro-Moreno (DGA)" userId="744bd125-416b-4afb-acc2-6d84443b3369" providerId="ADAL" clId="{94B72E67-0795-496E-A93A-88CDC077410F}" dt="2024-08-13T19:40:31.260" v="377" actId="164"/>
          <ac:spMkLst>
            <pc:docMk/>
            <pc:sldMk cId="3195247320" sldId="416"/>
            <ac:spMk id="8" creationId="{384710CC-87D0-4642-BA96-63672AB0299E}"/>
          </ac:spMkLst>
        </pc:spChg>
        <pc:spChg chg="mod">
          <ac:chgData name="Maria José Squadritto Toro-Moreno (DGA)" userId="744bd125-416b-4afb-acc2-6d84443b3369" providerId="ADAL" clId="{94B72E67-0795-496E-A93A-88CDC077410F}" dt="2024-08-13T19:32:45.833" v="276" actId="1036"/>
          <ac:spMkLst>
            <pc:docMk/>
            <pc:sldMk cId="3195247320" sldId="416"/>
            <ac:spMk id="10" creationId="{D848C3BA-2596-435C-97AF-3671034FDCE9}"/>
          </ac:spMkLst>
        </pc:spChg>
        <pc:grpChg chg="add mod">
          <ac:chgData name="Maria José Squadritto Toro-Moreno (DGA)" userId="744bd125-416b-4afb-acc2-6d84443b3369" providerId="ADAL" clId="{94B72E67-0795-496E-A93A-88CDC077410F}" dt="2024-08-13T19:40:16.117" v="374" actId="164"/>
          <ac:grpSpMkLst>
            <pc:docMk/>
            <pc:sldMk cId="3195247320" sldId="416"/>
            <ac:grpSpMk id="9" creationId="{0A11E5D6-EE21-4941-AEE8-ABF493FE88DC}"/>
          </ac:grpSpMkLst>
        </pc:grpChg>
        <pc:grpChg chg="add mod">
          <ac:chgData name="Maria José Squadritto Toro-Moreno (DGA)" userId="744bd125-416b-4afb-acc2-6d84443b3369" providerId="ADAL" clId="{94B72E67-0795-496E-A93A-88CDC077410F}" dt="2024-08-13T19:41:12.732" v="385" actId="1076"/>
          <ac:grpSpMkLst>
            <pc:docMk/>
            <pc:sldMk cId="3195247320" sldId="416"/>
            <ac:grpSpMk id="11" creationId="{7FF6808E-4A0C-488B-AFB8-ECA47628D37C}"/>
          </ac:grpSpMkLst>
        </pc:grpChg>
        <pc:graphicFrameChg chg="add">
          <ac:chgData name="Maria José Squadritto Toro-Moreno (DGA)" userId="744bd125-416b-4afb-acc2-6d84443b3369" providerId="ADAL" clId="{94B72E67-0795-496E-A93A-88CDC077410F}" dt="2024-08-13T19:32:24.894" v="270"/>
          <ac:graphicFrameMkLst>
            <pc:docMk/>
            <pc:sldMk cId="3195247320" sldId="416"/>
            <ac:graphicFrameMk id="5" creationId="{00000000-0008-0000-0100-000002000000}"/>
          </ac:graphicFrameMkLst>
        </pc:graphicFrameChg>
        <pc:picChg chg="add del mod">
          <ac:chgData name="Maria José Squadritto Toro-Moreno (DGA)" userId="744bd125-416b-4afb-acc2-6d84443b3369" providerId="ADAL" clId="{94B72E67-0795-496E-A93A-88CDC077410F}" dt="2024-08-13T19:35:29.937" v="287" actId="478"/>
          <ac:picMkLst>
            <pc:docMk/>
            <pc:sldMk cId="3195247320" sldId="416"/>
            <ac:picMk id="2" creationId="{F94C03F7-530E-4DD9-B8BC-76F61E1DD7B4}"/>
          </ac:picMkLst>
        </pc:picChg>
        <pc:picChg chg="add mod modCrop">
          <ac:chgData name="Maria José Squadritto Toro-Moreno (DGA)" userId="744bd125-416b-4afb-acc2-6d84443b3369" providerId="ADAL" clId="{94B72E67-0795-496E-A93A-88CDC077410F}" dt="2024-08-13T19:40:31.260" v="377" actId="164"/>
          <ac:picMkLst>
            <pc:docMk/>
            <pc:sldMk cId="3195247320" sldId="416"/>
            <ac:picMk id="7" creationId="{11C2C174-428F-4EA5-9321-ABFFE1027810}"/>
          </ac:picMkLst>
        </pc:picChg>
        <pc:cxnChg chg="add del mod">
          <ac:chgData name="Maria José Squadritto Toro-Moreno (DGA)" userId="744bd125-416b-4afb-acc2-6d84443b3369" providerId="ADAL" clId="{94B72E67-0795-496E-A93A-88CDC077410F}" dt="2024-08-13T19:41:15.030" v="386" actId="478"/>
          <ac:cxnSpMkLst>
            <pc:docMk/>
            <pc:sldMk cId="3195247320" sldId="416"/>
            <ac:cxnSpMk id="13" creationId="{4FEF344F-6412-4032-907C-F1CF41218CC6}"/>
          </ac:cxnSpMkLst>
        </pc:cxnChg>
      </pc:sldChg>
      <pc:sldChg chg="addSp delSp modSp add ord">
        <pc:chgData name="Maria José Squadritto Toro-Moreno (DGA)" userId="744bd125-416b-4afb-acc2-6d84443b3369" providerId="ADAL" clId="{94B72E67-0795-496E-A93A-88CDC077410F}" dt="2024-08-13T19:37:23.275" v="323"/>
        <pc:sldMkLst>
          <pc:docMk/>
          <pc:sldMk cId="3113973259" sldId="417"/>
        </pc:sldMkLst>
        <pc:spChg chg="add">
          <ac:chgData name="Maria José Squadritto Toro-Moreno (DGA)" userId="744bd125-416b-4afb-acc2-6d84443b3369" providerId="ADAL" clId="{94B72E67-0795-496E-A93A-88CDC077410F}" dt="2024-08-13T19:33:01.071" v="277"/>
          <ac:spMkLst>
            <pc:docMk/>
            <pc:sldMk cId="3113973259" sldId="417"/>
            <ac:spMk id="5" creationId="{04D202ED-4BA0-45FC-B400-404E057956F6}"/>
          </ac:spMkLst>
        </pc:spChg>
        <pc:spChg chg="add mod">
          <ac:chgData name="Maria José Squadritto Toro-Moreno (DGA)" userId="744bd125-416b-4afb-acc2-6d84443b3369" providerId="ADAL" clId="{94B72E67-0795-496E-A93A-88CDC077410F}" dt="2024-08-13T19:33:07.803" v="286" actId="14100"/>
          <ac:spMkLst>
            <pc:docMk/>
            <pc:sldMk cId="3113973259" sldId="417"/>
            <ac:spMk id="6" creationId="{97C983C1-9A20-4073-BB20-C7C7BDE9B31D}"/>
          </ac:spMkLst>
        </pc:spChg>
        <pc:picChg chg="add del mod">
          <ac:chgData name="Maria José Squadritto Toro-Moreno (DGA)" userId="744bd125-416b-4afb-acc2-6d84443b3369" providerId="ADAL" clId="{94B72E67-0795-496E-A93A-88CDC077410F}" dt="2024-08-13T19:18:18.859" v="149" actId="478"/>
          <ac:picMkLst>
            <pc:docMk/>
            <pc:sldMk cId="3113973259" sldId="417"/>
            <ac:picMk id="3" creationId="{AF288A1D-476D-43E2-874A-4F2781D8BE58}"/>
          </ac:picMkLst>
        </pc:picChg>
        <pc:picChg chg="add mod modCrop">
          <ac:chgData name="Maria José Squadritto Toro-Moreno (DGA)" userId="744bd125-416b-4afb-acc2-6d84443b3369" providerId="ADAL" clId="{94B72E67-0795-496E-A93A-88CDC077410F}" dt="2024-08-13T19:37:09.638" v="320" actId="1076"/>
          <ac:picMkLst>
            <pc:docMk/>
            <pc:sldMk cId="3113973259" sldId="417"/>
            <ac:picMk id="7" creationId="{E0F53F13-2B38-4711-BBA8-4991BC51B87B}"/>
          </ac:picMkLst>
        </pc:picChg>
      </pc:sldChg>
      <pc:sldChg chg="addSp delSp modSp add mod ord">
        <pc:chgData name="Maria José Squadritto Toro-Moreno (DGA)" userId="744bd125-416b-4afb-acc2-6d84443b3369" providerId="ADAL" clId="{94B72E67-0795-496E-A93A-88CDC077410F}" dt="2024-08-13T19:56:01.292" v="397" actId="1036"/>
        <pc:sldMkLst>
          <pc:docMk/>
          <pc:sldMk cId="85756298" sldId="418"/>
        </pc:sldMkLst>
        <pc:spChg chg="mod">
          <ac:chgData name="Maria José Squadritto Toro-Moreno (DGA)" userId="744bd125-416b-4afb-acc2-6d84443b3369" providerId="ADAL" clId="{94B72E67-0795-496E-A93A-88CDC077410F}" dt="2024-08-13T19:37:51.921" v="337" actId="14100"/>
          <ac:spMkLst>
            <pc:docMk/>
            <pc:sldMk cId="85756298" sldId="418"/>
            <ac:spMk id="25" creationId="{3498BED4-F249-4393-A75D-34EF4E919366}"/>
          </ac:spMkLst>
        </pc:spChg>
        <pc:graphicFrameChg chg="add">
          <ac:chgData name="Maria José Squadritto Toro-Moreno (DGA)" userId="744bd125-416b-4afb-acc2-6d84443b3369" providerId="ADAL" clId="{94B72E67-0795-496E-A93A-88CDC077410F}" dt="2024-08-13T19:55:45.903" v="390"/>
          <ac:graphicFrameMkLst>
            <pc:docMk/>
            <pc:sldMk cId="85756298" sldId="418"/>
            <ac:graphicFrameMk id="6" creationId="{9546C385-83B5-4F5E-978D-6C02059FF7F0}"/>
          </ac:graphicFrameMkLst>
        </pc:graphicFrameChg>
        <pc:graphicFrameChg chg="del">
          <ac:chgData name="Maria José Squadritto Toro-Moreno (DGA)" userId="744bd125-416b-4afb-acc2-6d84443b3369" providerId="ADAL" clId="{94B72E67-0795-496E-A93A-88CDC077410F}" dt="2024-08-13T19:37:54.844" v="338" actId="478"/>
          <ac:graphicFrameMkLst>
            <pc:docMk/>
            <pc:sldMk cId="85756298" sldId="418"/>
            <ac:graphicFrameMk id="24" creationId="{1AEA40E3-2B52-4701-A7C6-EA66C4986591}"/>
          </ac:graphicFrameMkLst>
        </pc:graphicFrameChg>
        <pc:picChg chg="add mod">
          <ac:chgData name="Maria José Squadritto Toro-Moreno (DGA)" userId="744bd125-416b-4afb-acc2-6d84443b3369" providerId="ADAL" clId="{94B72E67-0795-496E-A93A-88CDC077410F}" dt="2024-08-13T19:56:01.292" v="397" actId="1036"/>
          <ac:picMkLst>
            <pc:docMk/>
            <pc:sldMk cId="85756298" sldId="418"/>
            <ac:picMk id="2" creationId="{F7C6A077-7A53-4AF3-A474-9B65EDF64093}"/>
          </ac:picMkLst>
        </pc:picChg>
      </pc:sldChg>
      <pc:sldChg chg="add del">
        <pc:chgData name="Maria José Squadritto Toro-Moreno (DGA)" userId="744bd125-416b-4afb-acc2-6d84443b3369" providerId="ADAL" clId="{94B72E67-0795-496E-A93A-88CDC077410F}" dt="2024-08-13T19:37:31.715" v="325"/>
        <pc:sldMkLst>
          <pc:docMk/>
          <pc:sldMk cId="2172386481" sldId="418"/>
        </pc:sldMkLst>
      </pc:sldChg>
      <pc:sldChg chg="add del ord setBg">
        <pc:chgData name="Maria José Squadritto Toro-Moreno (DGA)" userId="744bd125-416b-4afb-acc2-6d84443b3369" providerId="ADAL" clId="{94B72E67-0795-496E-A93A-88CDC077410F}" dt="2024-08-13T19:37:42.137" v="328" actId="2696"/>
        <pc:sldMkLst>
          <pc:docMk/>
          <pc:sldMk cId="2400687538" sldId="418"/>
        </pc:sldMkLst>
      </pc:sldChg>
      <pc:sldChg chg="add del ord">
        <pc:chgData name="Maria José Squadritto Toro-Moreno (DGA)" userId="744bd125-416b-4afb-acc2-6d84443b3369" providerId="ADAL" clId="{94B72E67-0795-496E-A93A-88CDC077410F}" dt="2024-08-13T20:11:31.243" v="540" actId="2696"/>
        <pc:sldMkLst>
          <pc:docMk/>
          <pc:sldMk cId="1887879577" sldId="419"/>
        </pc:sldMkLst>
      </pc:sldChg>
      <pc:sldChg chg="add">
        <pc:chgData name="Maria José Squadritto Toro-Moreno (DGA)" userId="744bd125-416b-4afb-acc2-6d84443b3369" providerId="ADAL" clId="{94B72E67-0795-496E-A93A-88CDC077410F}" dt="2024-08-13T21:43:46.452" v="544"/>
        <pc:sldMkLst>
          <pc:docMk/>
          <pc:sldMk cId="3698177306" sldId="41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ia.squadritto\Desktop\Regiones\Coquimbo\Embals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ia.squadritto\Downloads\Embalses%20Informe%20Semanal%20al%2005.08.2024%2008%20hor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b="1"/>
              <a:t>Volumen actual v/s Capacidad</a:t>
            </a:r>
            <a:r>
              <a:rPr lang="en-US" sz="1100" b="1" baseline="0"/>
              <a:t> disponible</a:t>
            </a:r>
          </a:p>
          <a:p>
            <a:pPr>
              <a:defRPr sz="1100"/>
            </a:pPr>
            <a:r>
              <a:rPr lang="en-US" sz="1100"/>
              <a:t>Millones de metros cúbicos</a:t>
            </a:r>
          </a:p>
        </c:rich>
      </c:tx>
      <c:layout>
        <c:manualLayout>
          <c:xMode val="edge"/>
          <c:yMode val="edge"/>
          <c:x val="0.2721621279898152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Coquimbo!$B$1</c:f>
              <c:strCache>
                <c:ptCount val="1"/>
                <c:pt idx="0">
                  <c:v>Volumen actual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Coquimbo!$A$2:$A$9</c:f>
              <c:strCache>
                <c:ptCount val="8"/>
                <c:pt idx="0">
                  <c:v>La Laguna</c:v>
                </c:pt>
                <c:pt idx="1">
                  <c:v>Puclaro</c:v>
                </c:pt>
                <c:pt idx="2">
                  <c:v>Recoleta</c:v>
                </c:pt>
                <c:pt idx="3">
                  <c:v>La Paloma</c:v>
                </c:pt>
                <c:pt idx="4">
                  <c:v>Cogotí</c:v>
                </c:pt>
                <c:pt idx="5">
                  <c:v>Culimo</c:v>
                </c:pt>
                <c:pt idx="6">
                  <c:v>El Bato</c:v>
                </c:pt>
                <c:pt idx="7">
                  <c:v>Corrales</c:v>
                </c:pt>
              </c:strCache>
            </c:strRef>
          </c:cat>
          <c:val>
            <c:numRef>
              <c:f>Coquimbo!$B$2:$B$9</c:f>
              <c:numCache>
                <c:formatCode>0</c:formatCode>
                <c:ptCount val="8"/>
                <c:pt idx="0">
                  <c:v>5.0439999999999996</c:v>
                </c:pt>
                <c:pt idx="1">
                  <c:v>27.242000000000001</c:v>
                </c:pt>
                <c:pt idx="2">
                  <c:v>14.48</c:v>
                </c:pt>
                <c:pt idx="3">
                  <c:v>51.024000000000001</c:v>
                </c:pt>
                <c:pt idx="4">
                  <c:v>29.85</c:v>
                </c:pt>
                <c:pt idx="5">
                  <c:v>3.78</c:v>
                </c:pt>
                <c:pt idx="6">
                  <c:v>11.92</c:v>
                </c:pt>
                <c:pt idx="7">
                  <c:v>37.83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84-4EAF-95B9-CFC3A2157805}"/>
            </c:ext>
          </c:extLst>
        </c:ser>
        <c:ser>
          <c:idx val="1"/>
          <c:order val="1"/>
          <c:tx>
            <c:strRef>
              <c:f>Coquimbo!$C$1</c:f>
              <c:strCache>
                <c:ptCount val="1"/>
                <c:pt idx="0">
                  <c:v>Capacidad disponible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Coquimbo!$A$2:$A$9</c:f>
              <c:strCache>
                <c:ptCount val="8"/>
                <c:pt idx="0">
                  <c:v>La Laguna</c:v>
                </c:pt>
                <c:pt idx="1">
                  <c:v>Puclaro</c:v>
                </c:pt>
                <c:pt idx="2">
                  <c:v>Recoleta</c:v>
                </c:pt>
                <c:pt idx="3">
                  <c:v>La Paloma</c:v>
                </c:pt>
                <c:pt idx="4">
                  <c:v>Cogotí</c:v>
                </c:pt>
                <c:pt idx="5">
                  <c:v>Culimo</c:v>
                </c:pt>
                <c:pt idx="6">
                  <c:v>El Bato</c:v>
                </c:pt>
                <c:pt idx="7">
                  <c:v>Corrales</c:v>
                </c:pt>
              </c:strCache>
            </c:strRef>
          </c:cat>
          <c:val>
            <c:numRef>
              <c:f>Coquimbo!$C$2:$C$9</c:f>
              <c:numCache>
                <c:formatCode>0</c:formatCode>
                <c:ptCount val="8"/>
                <c:pt idx="0">
                  <c:v>32.956000000000003</c:v>
                </c:pt>
                <c:pt idx="1">
                  <c:v>181.75800000000001</c:v>
                </c:pt>
                <c:pt idx="2">
                  <c:v>71.52</c:v>
                </c:pt>
                <c:pt idx="3">
                  <c:v>698.976</c:v>
                </c:pt>
                <c:pt idx="4">
                  <c:v>126.15</c:v>
                </c:pt>
                <c:pt idx="5">
                  <c:v>6.2200000000000006</c:v>
                </c:pt>
                <c:pt idx="6">
                  <c:v>13.58</c:v>
                </c:pt>
                <c:pt idx="7">
                  <c:v>12.170000000000002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84-4EAF-95B9-CFC3A2157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985693199"/>
        <c:axId val="985543151"/>
      </c:barChart>
      <c:catAx>
        <c:axId val="9856931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85543151"/>
        <c:crosses val="autoZero"/>
        <c:auto val="1"/>
        <c:lblAlgn val="ctr"/>
        <c:lblOffset val="100"/>
        <c:noMultiLvlLbl val="0"/>
      </c:catAx>
      <c:valAx>
        <c:axId val="985543151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985693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b="1"/>
              <a:t>Volumen actual v/s Capacidad</a:t>
            </a:r>
            <a:r>
              <a:rPr lang="es-CL" b="1" baseline="0"/>
              <a:t> disponible</a:t>
            </a:r>
          </a:p>
          <a:p>
            <a:pPr>
              <a:defRPr/>
            </a:pPr>
            <a:r>
              <a:rPr lang="es-CL" baseline="0"/>
              <a:t>(Millones de metros cúbicos)</a:t>
            </a:r>
            <a:endParaRPr lang="es-C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Embalses!$G$3</c:f>
              <c:strCache>
                <c:ptCount val="1"/>
                <c:pt idx="0">
                  <c:v>Volumen actual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Embalses!$B$18:$B$31</c:f>
              <c:strCache>
                <c:ptCount val="14"/>
                <c:pt idx="0">
                  <c:v>Los Aromos</c:v>
                </c:pt>
                <c:pt idx="1">
                  <c:v>Peñuelas</c:v>
                </c:pt>
                <c:pt idx="2">
                  <c:v>El Yeso</c:v>
                </c:pt>
                <c:pt idx="3">
                  <c:v>Convento Viejo</c:v>
                </c:pt>
                <c:pt idx="4">
                  <c:v>Rapel</c:v>
                </c:pt>
                <c:pt idx="5">
                  <c:v>Colbún</c:v>
                </c:pt>
                <c:pt idx="6">
                  <c:v>Lag. Maule</c:v>
                </c:pt>
                <c:pt idx="7">
                  <c:v>Bullileo</c:v>
                </c:pt>
                <c:pt idx="8">
                  <c:v>Digua</c:v>
                </c:pt>
                <c:pt idx="9">
                  <c:v>Tutuvén</c:v>
                </c:pt>
                <c:pt idx="10">
                  <c:v>Coihueco</c:v>
                </c:pt>
                <c:pt idx="11">
                  <c:v>Lago Laja</c:v>
                </c:pt>
                <c:pt idx="12">
                  <c:v>Ralco</c:v>
                </c:pt>
                <c:pt idx="13">
                  <c:v>Pangue</c:v>
                </c:pt>
              </c:strCache>
            </c:strRef>
          </c:cat>
          <c:val>
            <c:numRef>
              <c:f>Embalses!$G$18:$G$31</c:f>
              <c:numCache>
                <c:formatCode>0.0</c:formatCode>
                <c:ptCount val="14"/>
                <c:pt idx="0">
                  <c:v>35</c:v>
                </c:pt>
                <c:pt idx="1">
                  <c:v>14.75</c:v>
                </c:pt>
                <c:pt idx="2">
                  <c:v>184.53200000000001</c:v>
                </c:pt>
                <c:pt idx="3">
                  <c:v>186.21</c:v>
                </c:pt>
                <c:pt idx="4">
                  <c:v>543.32000000000005</c:v>
                </c:pt>
                <c:pt idx="5">
                  <c:v>1070.7</c:v>
                </c:pt>
                <c:pt idx="6">
                  <c:v>680.2</c:v>
                </c:pt>
                <c:pt idx="7">
                  <c:v>58.1</c:v>
                </c:pt>
                <c:pt idx="8">
                  <c:v>196.4</c:v>
                </c:pt>
                <c:pt idx="9">
                  <c:v>14.3</c:v>
                </c:pt>
                <c:pt idx="10">
                  <c:v>26.350999999999999</c:v>
                </c:pt>
                <c:pt idx="11">
                  <c:v>1885.79</c:v>
                </c:pt>
                <c:pt idx="12">
                  <c:v>940.36</c:v>
                </c:pt>
                <c:pt idx="13">
                  <c:v>72.680000000000007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2B-4B2F-8BB8-C659EBFC432D}"/>
            </c:ext>
          </c:extLst>
        </c:ser>
        <c:ser>
          <c:idx val="1"/>
          <c:order val="1"/>
          <c:tx>
            <c:strRef>
              <c:f>Embalses!$L$3</c:f>
              <c:strCache>
                <c:ptCount val="1"/>
                <c:pt idx="0">
                  <c:v>Capcidad disponible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75161514235143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2B-4B2F-8BB8-C659EBFC432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Embalses!$B$18:$B$31</c:f>
              <c:strCache>
                <c:ptCount val="14"/>
                <c:pt idx="0">
                  <c:v>Los Aromos</c:v>
                </c:pt>
                <c:pt idx="1">
                  <c:v>Peñuelas</c:v>
                </c:pt>
                <c:pt idx="2">
                  <c:v>El Yeso</c:v>
                </c:pt>
                <c:pt idx="3">
                  <c:v>Convento Viejo</c:v>
                </c:pt>
                <c:pt idx="4">
                  <c:v>Rapel</c:v>
                </c:pt>
                <c:pt idx="5">
                  <c:v>Colbún</c:v>
                </c:pt>
                <c:pt idx="6">
                  <c:v>Lag. Maule</c:v>
                </c:pt>
                <c:pt idx="7">
                  <c:v>Bullileo</c:v>
                </c:pt>
                <c:pt idx="8">
                  <c:v>Digua</c:v>
                </c:pt>
                <c:pt idx="9">
                  <c:v>Tutuvén</c:v>
                </c:pt>
                <c:pt idx="10">
                  <c:v>Coihueco</c:v>
                </c:pt>
                <c:pt idx="11">
                  <c:v>Lago Laja</c:v>
                </c:pt>
                <c:pt idx="12">
                  <c:v>Ralco</c:v>
                </c:pt>
                <c:pt idx="13">
                  <c:v>Pangue</c:v>
                </c:pt>
              </c:strCache>
            </c:strRef>
          </c:cat>
          <c:val>
            <c:numRef>
              <c:f>Embalses!$L$18:$L$31</c:f>
              <c:numCache>
                <c:formatCode>0.0</c:formatCode>
                <c:ptCount val="14"/>
                <c:pt idx="0">
                  <c:v>0</c:v>
                </c:pt>
                <c:pt idx="1">
                  <c:v>80.25</c:v>
                </c:pt>
                <c:pt idx="2">
                  <c:v>35.467999999999989</c:v>
                </c:pt>
                <c:pt idx="3">
                  <c:v>50.789999999999992</c:v>
                </c:pt>
                <c:pt idx="4">
                  <c:v>151.67999999999995</c:v>
                </c:pt>
                <c:pt idx="5">
                  <c:v>473.29999999999995</c:v>
                </c:pt>
                <c:pt idx="6">
                  <c:v>739.8</c:v>
                </c:pt>
                <c:pt idx="7">
                  <c:v>1.8999999999999986</c:v>
                </c:pt>
                <c:pt idx="8">
                  <c:v>28.599999999999994</c:v>
                </c:pt>
                <c:pt idx="9">
                  <c:v>7.6999999999999993</c:v>
                </c:pt>
                <c:pt idx="10">
                  <c:v>2.9490000000000016</c:v>
                </c:pt>
                <c:pt idx="11">
                  <c:v>3696.21</c:v>
                </c:pt>
                <c:pt idx="12">
                  <c:v>233.64</c:v>
                </c:pt>
                <c:pt idx="13">
                  <c:v>10.319999999999993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2B-4B2F-8BB8-C659EBFC43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322976704"/>
        <c:axId val="288841104"/>
      </c:barChart>
      <c:catAx>
        <c:axId val="3229767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88841104"/>
        <c:crosses val="autoZero"/>
        <c:auto val="1"/>
        <c:lblAlgn val="ctr"/>
        <c:lblOffset val="100"/>
        <c:noMultiLvlLbl val="0"/>
      </c:catAx>
      <c:valAx>
        <c:axId val="288841104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322976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1F6FA03-0F21-414F-BD63-48EA68D90A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22EFEBB-65AD-4ABF-B809-B763B4A624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4086B9-0354-4BA6-9E48-48725DE0CC56}" type="datetimeFigureOut">
              <a:rPr lang="es-CL"/>
              <a:pPr>
                <a:defRPr/>
              </a:pPr>
              <a:t>13-08-2024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C19E1B-688E-461F-8273-DB8A941800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7365691-666D-4B4E-8332-AD4467D0C0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A28DABA-7693-4E18-AE42-7A0E10BE5E07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2DF8050-0EF0-43D4-8637-9A3057E91B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F2418F6-0CAE-4184-9293-3E708A02FDC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9A086E33-A887-49C6-A6CA-1C9B630AF6C9}" type="datetimeFigureOut">
              <a:rPr lang="es-CL"/>
              <a:pPr>
                <a:defRPr/>
              </a:pPr>
              <a:t>13-08-2024</a:t>
            </a:fld>
            <a:endParaRPr lang="es-CL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EA97898E-E5B6-4B3E-8932-3320AC486C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s-CL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244DC323-782C-436E-AA70-2BFD0810E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noProof="0"/>
              <a:t>Editar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L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EE1F75-3FE3-444A-9918-0B6BAEAF15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2BF01B-A8A5-4E52-B2D1-74A0097A34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51300E1-3670-4E50-A180-4136721CCAFD}" type="slidenum">
              <a:rPr lang="es-CL" altLang="es-ES"/>
              <a:pPr/>
              <a:t>‹Nº›</a:t>
            </a:fld>
            <a:endParaRPr lang="es-CL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 dirty="0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1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839474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10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839890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11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892221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12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602745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13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959614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14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489105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15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615363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16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6180765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17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97109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 dirty="0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2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848578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CADC1C-47C1-416F-8766-9A7F39C82F10}" type="slidenum">
              <a:rPr kumimoji="0" lang="es-CL" alt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CL" alt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401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CADC1C-47C1-416F-8766-9A7F39C82F10}" type="slidenum">
              <a:rPr kumimoji="0" lang="es-CL" alt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CL" alt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4543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CADC1C-47C1-416F-8766-9A7F39C82F10}" type="slidenum">
              <a:rPr kumimoji="0" lang="es-CL" alt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CL" alt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765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CADC1C-47C1-416F-8766-9A7F39C82F10}" type="slidenum">
              <a:rPr kumimoji="0" lang="es-CL" alt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CL" alt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603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CADC1C-47C1-416F-8766-9A7F39C82F10}" type="slidenum">
              <a:rPr kumimoji="0" lang="es-CL" alt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CL" alt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844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CADC1C-47C1-416F-8766-9A7F39C82F10}" type="slidenum">
              <a:rPr kumimoji="0" lang="es-CL" alt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CL" alt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91882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9A4AA836-3D35-4914-4851-C2EEF88C43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06F930A0-98CD-003C-6A30-BD21BF999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CL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8ABB782F-1A29-4DF1-65B1-C11714F197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ADC1C-47C1-416F-8766-9A7F39C82F10}" type="slidenum">
              <a:rPr lang="es-CL" altLang="es-CL"/>
              <a:pPr/>
              <a:t>9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623498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339259"/>
            <a:ext cx="10515600" cy="837710"/>
          </a:xfrm>
        </p:spPr>
        <p:txBody>
          <a:bodyPr>
            <a:normAutofit/>
          </a:bodyPr>
          <a:lstStyle>
            <a:lvl1pPr algn="ctr">
              <a:defRPr sz="4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14" name="Marcador de texto 13"/>
          <p:cNvSpPr>
            <a:spLocks noGrp="1"/>
          </p:cNvSpPr>
          <p:nvPr>
            <p:ph type="body" sz="quarter" idx="11"/>
          </p:nvPr>
        </p:nvSpPr>
        <p:spPr>
          <a:xfrm>
            <a:off x="2882212" y="3264816"/>
            <a:ext cx="6427574" cy="346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2"/>
          </p:nvPr>
        </p:nvSpPr>
        <p:spPr>
          <a:xfrm>
            <a:off x="4101379" y="1989474"/>
            <a:ext cx="3989238" cy="261938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9386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279843"/>
            <a:ext cx="10515600" cy="837710"/>
          </a:xfrm>
        </p:spPr>
        <p:txBody>
          <a:bodyPr>
            <a:normAutofit/>
          </a:bodyPr>
          <a:lstStyle>
            <a:lvl1pPr algn="ctr">
              <a:defRPr sz="46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14" name="Marcador de texto 13"/>
          <p:cNvSpPr>
            <a:spLocks noGrp="1"/>
          </p:cNvSpPr>
          <p:nvPr>
            <p:ph type="body" sz="quarter" idx="11"/>
          </p:nvPr>
        </p:nvSpPr>
        <p:spPr>
          <a:xfrm>
            <a:off x="4201159" y="3264816"/>
            <a:ext cx="3789682" cy="34673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B458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21293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ámina interior_op1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6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2884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ámina interior_op2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6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979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os objeto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485090"/>
            <a:ext cx="5181600" cy="4351338"/>
          </a:xfrm>
        </p:spPr>
        <p:txBody>
          <a:bodyPr/>
          <a:lstStyle/>
          <a:p>
            <a:pPr lvl="0"/>
            <a:endParaRPr lang="es-CL"/>
          </a:p>
        </p:txBody>
      </p:sp>
      <p:sp>
        <p:nvSpPr>
          <p:cNvPr id="11" name="Marcador de texto 9"/>
          <p:cNvSpPr>
            <a:spLocks noGrp="1"/>
          </p:cNvSpPr>
          <p:nvPr>
            <p:ph type="body" sz="quarter" idx="11"/>
          </p:nvPr>
        </p:nvSpPr>
        <p:spPr>
          <a:xfrm>
            <a:off x="6172200" y="1484313"/>
            <a:ext cx="5181600" cy="4351337"/>
          </a:xfrm>
        </p:spPr>
        <p:txBody>
          <a:bodyPr/>
          <a:lstStyle>
            <a:lvl1pPr>
              <a:defRPr sz="2400">
                <a:solidFill>
                  <a:srgbClr val="0C4581"/>
                </a:solidFill>
              </a:defRPr>
            </a:lvl1pPr>
            <a:lvl2pPr>
              <a:defRPr sz="2000">
                <a:solidFill>
                  <a:srgbClr val="0C4581"/>
                </a:solidFill>
              </a:defRPr>
            </a:lvl2pPr>
            <a:lvl3pPr>
              <a:defRPr sz="1800">
                <a:solidFill>
                  <a:srgbClr val="0C4581"/>
                </a:solidFill>
              </a:defRPr>
            </a:lvl3pPr>
            <a:lvl4pPr>
              <a:defRPr sz="1600">
                <a:solidFill>
                  <a:srgbClr val="0C4581"/>
                </a:solidFill>
              </a:defRPr>
            </a:lvl4pPr>
            <a:lvl5pPr>
              <a:defRPr sz="1600">
                <a:solidFill>
                  <a:srgbClr val="0C4581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12" name="Marcador de texto 2"/>
          <p:cNvSpPr>
            <a:spLocks noGrp="1"/>
          </p:cNvSpPr>
          <p:nvPr>
            <p:ph type="body" idx="12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0180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ier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07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B9C676DC-281C-1E4A-8656-A1DA5C5A26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CL"/>
              <a:t>Haz clic para modificar el estilo de título del patrón</a:t>
            </a:r>
            <a:endParaRPr lang="es-CL" altLang="es-CL"/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C6053BAC-3E2A-BD48-8403-C2C4BBCBA0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CL"/>
              <a:t>Haga clic para modificar los estilos de texto del patrón</a:t>
            </a:r>
          </a:p>
          <a:p>
            <a:pPr lvl="1"/>
            <a:r>
              <a:rPr lang="es-MX" altLang="es-CL"/>
              <a:t>Segundo nivel</a:t>
            </a:r>
          </a:p>
          <a:p>
            <a:pPr lvl="2"/>
            <a:r>
              <a:rPr lang="es-MX" altLang="es-CL"/>
              <a:t>Tercer nivel</a:t>
            </a:r>
          </a:p>
          <a:p>
            <a:pPr lvl="3"/>
            <a:r>
              <a:rPr lang="es-MX" altLang="es-CL"/>
              <a:t>Cuarto nivel</a:t>
            </a:r>
          </a:p>
          <a:p>
            <a:pPr lvl="4"/>
            <a:r>
              <a:rPr lang="es-MX" altLang="es-CL"/>
              <a:t>Quinto nivel</a:t>
            </a:r>
            <a:endParaRPr lang="es-CL" alt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2E1477-75FA-46ED-9D3B-3E052E6701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DC998F-2284-4232-8334-4185FCC09D6D}" type="datetimeFigureOut">
              <a:rPr lang="es-CL"/>
              <a:pPr>
                <a:defRPr/>
              </a:pPr>
              <a:t>13-08-2024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7EE3B4-777B-45AF-8076-D438B861B4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4EE357-D69D-491D-81CE-675F37C07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262E00D5-AEA4-4D32-848B-DB86F0A975C2}" type="slidenum">
              <a:rPr lang="es-CL" altLang="es-CL"/>
              <a:pPr/>
              <a:t>‹Nº›</a:t>
            </a:fld>
            <a:endParaRPr lang="es-CL" alt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72DB785-964F-4806-9087-BDE08E48E7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4" t="2145" r="2684" b="5782"/>
          <a:stretch/>
        </p:blipFill>
        <p:spPr>
          <a:xfrm>
            <a:off x="279717" y="284479"/>
            <a:ext cx="11615494" cy="6108700"/>
          </a:xfrm>
          <a:prstGeom prst="rect">
            <a:avLst/>
          </a:prstGeom>
        </p:spPr>
      </p:pic>
      <p:sp>
        <p:nvSpPr>
          <p:cNvPr id="50" name="Marcador de texto 2">
            <a:extLst>
              <a:ext uri="{FF2B5EF4-FFF2-40B4-BE49-F238E27FC236}">
                <a16:creationId xmlns:a16="http://schemas.microsoft.com/office/drawing/2014/main" id="{E8F3DF0A-6043-4F36-9762-C7D9EE012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942" y="5428964"/>
            <a:ext cx="2736788" cy="96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r" eaLnBrk="1" hangingPunct="1">
              <a:lnSpc>
                <a:spcPts val="800"/>
              </a:lnSpc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s-ES" altLang="es-CL" sz="1200" b="1" dirty="0">
                <a:sym typeface="Arial" panose="020B0604020202020204" pitchFamily="34" charset="0"/>
              </a:rPr>
              <a:t>Rodrigo Sanhueza Bravo</a:t>
            </a:r>
          </a:p>
          <a:p>
            <a:pPr algn="r" eaLnBrk="1" hangingPunct="1">
              <a:lnSpc>
                <a:spcPts val="800"/>
              </a:lnSpc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s-ES" altLang="es-CL" sz="1200" dirty="0">
                <a:sym typeface="Arial" panose="020B0604020202020204" pitchFamily="34" charset="0"/>
              </a:rPr>
              <a:t>Director General de Aguas</a:t>
            </a:r>
          </a:p>
          <a:p>
            <a:pPr algn="r" eaLnBrk="1" hangingPunct="1">
              <a:lnSpc>
                <a:spcPts val="800"/>
              </a:lnSpc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s-ES" altLang="es-CL" sz="1200" dirty="0">
                <a:sym typeface="Arial" panose="020B0604020202020204" pitchFamily="34" charset="0"/>
              </a:rPr>
              <a:t>14 agosto 2024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96210AA-E26C-4F15-B6F3-FDF83EF0963C}"/>
              </a:ext>
            </a:extLst>
          </p:cNvPr>
          <p:cNvGrpSpPr/>
          <p:nvPr/>
        </p:nvGrpSpPr>
        <p:grpSpPr>
          <a:xfrm>
            <a:off x="181149" y="783232"/>
            <a:ext cx="11731134" cy="2862322"/>
            <a:chOff x="181149" y="783232"/>
            <a:chExt cx="11731134" cy="2862322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6FF4324-308E-4B1F-83C7-387B3B293158}"/>
                </a:ext>
              </a:extLst>
            </p:cNvPr>
            <p:cNvSpPr txBox="1"/>
            <p:nvPr/>
          </p:nvSpPr>
          <p:spPr>
            <a:xfrm>
              <a:off x="181149" y="783232"/>
              <a:ext cx="1173113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L" sz="6000" b="1" dirty="0"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ea typeface="Microsoft JhengHei" panose="020B0604030504040204" pitchFamily="34" charset="-120"/>
                </a:rPr>
                <a:t>SITUACIÓN HÍDRICA </a:t>
              </a:r>
            </a:p>
            <a:p>
              <a:pPr algn="ctr"/>
              <a:r>
                <a:rPr lang="es-CL" sz="6000" b="1" dirty="0"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ea typeface="Microsoft JhengHei" panose="020B0604030504040204" pitchFamily="34" charset="-120"/>
                </a:rPr>
                <a:t>  DESAFÍOS</a:t>
              </a:r>
            </a:p>
            <a:p>
              <a:pPr algn="ctr"/>
              <a:r>
                <a:rPr lang="es-CL" sz="6000" b="1" dirty="0"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ea typeface="Microsoft JhengHei" panose="020B0604030504040204" pitchFamily="34" charset="-120"/>
                </a:rPr>
                <a:t>SEGURIDA HÍDRICA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922062AB-5A62-40A6-BC2A-E802E284ACE5}"/>
                </a:ext>
              </a:extLst>
            </p:cNvPr>
            <p:cNvSpPr txBox="1"/>
            <p:nvPr/>
          </p:nvSpPr>
          <p:spPr>
            <a:xfrm>
              <a:off x="8557421" y="1777415"/>
              <a:ext cx="929678" cy="8739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s-CL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para</a:t>
              </a:r>
            </a:p>
            <a:p>
              <a:pPr>
                <a:lnSpc>
                  <a:spcPts val="3000"/>
                </a:lnSpc>
              </a:pPr>
              <a:r>
                <a:rPr lang="es-CL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E54247B9-C006-4698-A926-D9A2D4022969}"/>
                </a:ext>
              </a:extLst>
            </p:cNvPr>
            <p:cNvSpPr txBox="1"/>
            <p:nvPr/>
          </p:nvSpPr>
          <p:spPr>
            <a:xfrm>
              <a:off x="3754976" y="1963010"/>
              <a:ext cx="393057" cy="502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ts val="3000"/>
                </a:lnSpc>
              </a:pPr>
              <a:r>
                <a:rPr lang="es-CL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941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/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495300"/>
            <a:ext cx="113331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L" altLang="es-CL" sz="2500" b="1" dirty="0"/>
              <a:t>Planes Estratégicos de Recursos Hídricos en Cuencas (PERHC)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2CA1B4D-5AB0-43F4-8624-0D307C2F5E3B}"/>
              </a:ext>
            </a:extLst>
          </p:cNvPr>
          <p:cNvSpPr/>
          <p:nvPr/>
        </p:nvSpPr>
        <p:spPr>
          <a:xfrm>
            <a:off x="513305" y="1425997"/>
            <a:ext cx="1951037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¿Qué son?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3CFB6BD-806D-434E-9484-A33401BFC13B}"/>
              </a:ext>
            </a:extLst>
          </p:cNvPr>
          <p:cNvSpPr/>
          <p:nvPr/>
        </p:nvSpPr>
        <p:spPr>
          <a:xfrm>
            <a:off x="3970116" y="2932681"/>
            <a:ext cx="770857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“Cada cuenca del país deberá contar con un Plan Estratégico de Recursos Hídricos tendiente a propiciar la seguridad hídrica en el contexto de las restricciones asociadas a cambio climático, el cual será público. Dicho plan será actualizado cada diez años o menos, y deberá considerar a lo menos los siguientes aspectos”: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a) modelación hidrológica, b) balance hídrico, c) plan recuperación de acuíferos, d) plan para necesidades futuras, entre otros.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b="0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Artículo 293 bis, Código de Aguas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38A00B4-55D3-4C20-B0AD-E7F1372A782A}"/>
              </a:ext>
            </a:extLst>
          </p:cNvPr>
          <p:cNvSpPr txBox="1"/>
          <p:nvPr/>
        </p:nvSpPr>
        <p:spPr>
          <a:xfrm>
            <a:off x="2873797" y="1370966"/>
            <a:ext cx="88048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000">
                <a:solidFill>
                  <a:schemeClr val="bg2">
                    <a:lumMod val="50000"/>
                  </a:schemeClr>
                </a:solidFill>
                <a:latin typeface="Abadi" panose="020B0604020104020204" pitchFamily="34" charset="0"/>
              </a:defRPr>
            </a:lvl1pPr>
          </a:lstStyle>
          <a:p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</a:rPr>
              <a:t>Instrumentos de gestión hídrica y cambio climático que buscan avanzar hacia la seguridad hídrica a través de la Gestión Integrada de los Recursos Hídricos (GIRH).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4E160129-F9FE-4E53-83AD-98172A589E4D}"/>
              </a:ext>
            </a:extLst>
          </p:cNvPr>
          <p:cNvSpPr/>
          <p:nvPr/>
        </p:nvSpPr>
        <p:spPr>
          <a:xfrm>
            <a:off x="572854" y="3075781"/>
            <a:ext cx="3005749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Código de Aguas</a:t>
            </a:r>
          </a:p>
        </p:txBody>
      </p:sp>
    </p:spTree>
    <p:extLst>
      <p:ext uri="{BB962C8B-B14F-4D97-AF65-F5344CB8AC3E}">
        <p14:creationId xmlns:p14="http://schemas.microsoft.com/office/powerpoint/2010/main" val="3698177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/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495300"/>
            <a:ext cx="113331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L" altLang="es-CL" sz="2500" b="1" dirty="0"/>
              <a:t>Planes Estratégicos de Recursos Hídricos en Cuencas (PERHC)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2CA1B4D-5AB0-43F4-8624-0D307C2F5E3B}"/>
              </a:ext>
            </a:extLst>
          </p:cNvPr>
          <p:cNvSpPr/>
          <p:nvPr/>
        </p:nvSpPr>
        <p:spPr>
          <a:xfrm>
            <a:off x="477838" y="1166842"/>
            <a:ext cx="7519006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Órganos encargados: principales funciones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B41A102-E61D-47AA-BF51-36306F874522}"/>
              </a:ext>
            </a:extLst>
          </p:cNvPr>
          <p:cNvSpPr/>
          <p:nvPr/>
        </p:nvSpPr>
        <p:spPr>
          <a:xfrm>
            <a:off x="477838" y="1831343"/>
            <a:ext cx="113331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Apoyar técnicamente en las </a:t>
            </a:r>
            <a:r>
              <a:rPr lang="es-ES" b="1" dirty="0">
                <a:solidFill>
                  <a:schemeClr val="bg2">
                    <a:lumMod val="50000"/>
                  </a:schemeClr>
                </a:solidFill>
                <a:highlight>
                  <a:srgbClr val="5EC5F8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distintas etapas de la fase de elaboración  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los PERHC, para lo cual designará uno o más representantes para tales fines.</a:t>
            </a: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endParaRPr lang="es-CL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Participar, en conjunto con actores de la cuenca, en la </a:t>
            </a:r>
            <a:r>
              <a:rPr lang="es-ES" b="1" dirty="0">
                <a:solidFill>
                  <a:schemeClr val="bg2">
                    <a:lumMod val="50000"/>
                  </a:schemeClr>
                </a:solidFill>
                <a:highlight>
                  <a:srgbClr val="5EC5F8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Mesa Estratégica de Recursos Hídricos 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la Cuenca en las labores que corresponda realizar a dicha mesa.</a:t>
            </a: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endParaRPr lang="es-CL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Facilitar y colaborar, cuando corresponda, con el proceso de </a:t>
            </a:r>
            <a:r>
              <a:rPr lang="es-ES" b="1" dirty="0">
                <a:solidFill>
                  <a:schemeClr val="bg2">
                    <a:lumMod val="50000"/>
                  </a:schemeClr>
                </a:solidFill>
                <a:highlight>
                  <a:srgbClr val="5EC5F8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participación ciudadana.</a:t>
            </a:r>
          </a:p>
          <a:p>
            <a:pPr algn="just">
              <a:defRPr/>
            </a:pPr>
            <a:endParaRPr lang="es-CL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Velar por la coherencia e integración de ejes comunes con los distintos instrumentos de </a:t>
            </a:r>
            <a:r>
              <a:rPr lang="es-ES" b="1" dirty="0">
                <a:solidFill>
                  <a:schemeClr val="bg2">
                    <a:lumMod val="50000"/>
                  </a:schemeClr>
                </a:solidFill>
                <a:highlight>
                  <a:srgbClr val="5EC5F8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gestión del cambio climático</a:t>
            </a:r>
            <a:r>
              <a:rPr lang="es-ES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 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potenciando sus sinergias. </a:t>
            </a: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endParaRPr lang="es-CL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Colaborar en el diseño y priorización de </a:t>
            </a:r>
            <a:r>
              <a:rPr lang="es-ES" b="1" dirty="0">
                <a:solidFill>
                  <a:schemeClr val="bg2">
                    <a:lumMod val="50000"/>
                  </a:schemeClr>
                </a:solidFill>
                <a:highlight>
                  <a:srgbClr val="5EC5F8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objetivos, medidas e indicadores  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del PERHC.</a:t>
            </a: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endParaRPr lang="es-CL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r>
              <a:rPr lang="es-ES" b="1" dirty="0">
                <a:solidFill>
                  <a:schemeClr val="bg2">
                    <a:lumMod val="50000"/>
                  </a:schemeClr>
                </a:solidFill>
                <a:highlight>
                  <a:srgbClr val="5EC5F8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Suscribir en el caso de los Ministerios 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Medio Ambiente; de Agricultura; de Ciencia, Tecnología, Conocimiento e Innovación y de Relaciones Exteriores, cuando proceda, junto con el Ministerio de Obras Públicas, el decreto supremo que aprueba el PERHC. </a:t>
            </a:r>
            <a:endParaRPr lang="es-CL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52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196901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/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495300"/>
            <a:ext cx="113331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L" altLang="es-CL" sz="2500" b="1" dirty="0"/>
              <a:t>Planes Estratégicos de Recursos Hídricos en Cuencas (PERHC)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2CA1B4D-5AB0-43F4-8624-0D307C2F5E3B}"/>
              </a:ext>
            </a:extLst>
          </p:cNvPr>
          <p:cNvSpPr/>
          <p:nvPr/>
        </p:nvSpPr>
        <p:spPr>
          <a:xfrm>
            <a:off x="477838" y="1166842"/>
            <a:ext cx="5224693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¿Quiénes estarán vinculados?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11F2BA83-2BC0-474A-981D-6CD2932910EB}"/>
              </a:ext>
            </a:extLst>
          </p:cNvPr>
          <p:cNvSpPr/>
          <p:nvPr/>
        </p:nvSpPr>
        <p:spPr>
          <a:xfrm>
            <a:off x="7414806" y="2000461"/>
            <a:ext cx="1916113" cy="12001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2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b="1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bg2">
                    <a:lumMod val="50000"/>
                  </a:schemeClr>
                </a:solidFill>
              </a:rPr>
              <a:t>Actores de la cuenca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b="1" dirty="0">
              <a:solidFill>
                <a:prstClr val="white"/>
              </a:solidFill>
            </a:endParaRPr>
          </a:p>
        </p:txBody>
      </p:sp>
      <p:sp>
        <p:nvSpPr>
          <p:cNvPr id="7" name="Rectángulo 12">
            <a:extLst>
              <a:ext uri="{FF2B5EF4-FFF2-40B4-BE49-F238E27FC236}">
                <a16:creationId xmlns:a16="http://schemas.microsoft.com/office/drawing/2014/main" id="{5E0D8EB7-8071-4CCC-83DC-331194F68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370" y="3334884"/>
            <a:ext cx="292776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DGA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MOP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MMA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MINAGRI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Cancillería (</a:t>
            </a:r>
            <a:r>
              <a:rPr lang="es-ES" altLang="es-CL" sz="1400" dirty="0" err="1">
                <a:solidFill>
                  <a:srgbClr val="767171"/>
                </a:solidFill>
              </a:rPr>
              <a:t>Difrol</a:t>
            </a:r>
            <a:r>
              <a:rPr lang="es-ES" altLang="es-CL" sz="1400" dirty="0">
                <a:solidFill>
                  <a:srgbClr val="767171"/>
                </a:solidFill>
              </a:rPr>
              <a:t>)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Ministerio de Ciencias</a:t>
            </a:r>
          </a:p>
        </p:txBody>
      </p:sp>
      <p:sp>
        <p:nvSpPr>
          <p:cNvPr id="9" name="Abrir corchete 8">
            <a:extLst>
              <a:ext uri="{FF2B5EF4-FFF2-40B4-BE49-F238E27FC236}">
                <a16:creationId xmlns:a16="http://schemas.microsoft.com/office/drawing/2014/main" id="{77253C8D-B262-4E08-ACB5-4E8B50BB77CF}"/>
              </a:ext>
            </a:extLst>
          </p:cNvPr>
          <p:cNvSpPr/>
          <p:nvPr/>
        </p:nvSpPr>
        <p:spPr>
          <a:xfrm>
            <a:off x="2382530" y="2927350"/>
            <a:ext cx="550862" cy="1657350"/>
          </a:xfrm>
          <a:prstGeom prst="leftBracket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11" name="Abrir corchete 10">
            <a:extLst>
              <a:ext uri="{FF2B5EF4-FFF2-40B4-BE49-F238E27FC236}">
                <a16:creationId xmlns:a16="http://schemas.microsoft.com/office/drawing/2014/main" id="{12F2C661-318D-4B71-897C-ADFE27299419}"/>
              </a:ext>
            </a:extLst>
          </p:cNvPr>
          <p:cNvSpPr/>
          <p:nvPr/>
        </p:nvSpPr>
        <p:spPr>
          <a:xfrm rot="10800000">
            <a:off x="4519305" y="2938463"/>
            <a:ext cx="550862" cy="1658937"/>
          </a:xfrm>
          <a:prstGeom prst="leftBracket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12" name="Rectángulo 15">
            <a:extLst>
              <a:ext uri="{FF2B5EF4-FFF2-40B4-BE49-F238E27FC236}">
                <a16:creationId xmlns:a16="http://schemas.microsoft.com/office/drawing/2014/main" id="{2D708768-1D8D-474C-9A06-0D526FA76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5242" y="3593754"/>
            <a:ext cx="270351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Consejo regional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Servicios Sanitarios Rurales (SSR)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SENAPRED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Municipalidades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Actividades Productivas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ONG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Centros de investigación-Universidades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CL" sz="1400" dirty="0">
                <a:solidFill>
                  <a:srgbClr val="767171"/>
                </a:solidFill>
              </a:rPr>
              <a:t>Organizaciones de Usuarios</a:t>
            </a:r>
            <a:endParaRPr lang="es-ES" altLang="es-CL" sz="1400" dirty="0">
              <a:solidFill>
                <a:srgbClr val="767171"/>
              </a:solidFill>
              <a:highlight>
                <a:srgbClr val="FFFF00"/>
              </a:highlight>
            </a:endParaRPr>
          </a:p>
        </p:txBody>
      </p:sp>
      <p:sp>
        <p:nvSpPr>
          <p:cNvPr id="14" name="Abrir corchete 13">
            <a:extLst>
              <a:ext uri="{FF2B5EF4-FFF2-40B4-BE49-F238E27FC236}">
                <a16:creationId xmlns:a16="http://schemas.microsoft.com/office/drawing/2014/main" id="{A92A1791-1B2A-4D64-9ADD-C3AFBD21AAD9}"/>
              </a:ext>
            </a:extLst>
          </p:cNvPr>
          <p:cNvSpPr/>
          <p:nvPr/>
        </p:nvSpPr>
        <p:spPr>
          <a:xfrm>
            <a:off x="1888334" y="2810496"/>
            <a:ext cx="550862" cy="2987675"/>
          </a:xfrm>
          <a:prstGeom prst="leftBracket">
            <a:avLst/>
          </a:prstGeom>
          <a:ln w="3175">
            <a:solidFill>
              <a:srgbClr val="9FC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15" name="Abrir corchete 14">
            <a:extLst>
              <a:ext uri="{FF2B5EF4-FFF2-40B4-BE49-F238E27FC236}">
                <a16:creationId xmlns:a16="http://schemas.microsoft.com/office/drawing/2014/main" id="{B8C28EF0-38DF-4084-99A9-BA0485CFB8AC}"/>
              </a:ext>
            </a:extLst>
          </p:cNvPr>
          <p:cNvSpPr/>
          <p:nvPr/>
        </p:nvSpPr>
        <p:spPr>
          <a:xfrm rot="10800000">
            <a:off x="9258608" y="3234358"/>
            <a:ext cx="550862" cy="2974975"/>
          </a:xfrm>
          <a:prstGeom prst="leftBracket">
            <a:avLst/>
          </a:prstGeom>
          <a:ln w="3175">
            <a:solidFill>
              <a:srgbClr val="9FC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grpSp>
        <p:nvGrpSpPr>
          <p:cNvPr id="16" name="Grupo 22">
            <a:extLst>
              <a:ext uri="{FF2B5EF4-FFF2-40B4-BE49-F238E27FC236}">
                <a16:creationId xmlns:a16="http://schemas.microsoft.com/office/drawing/2014/main" id="{33F6E442-C679-4D44-891B-413173C05DAF}"/>
              </a:ext>
            </a:extLst>
          </p:cNvPr>
          <p:cNvGrpSpPr>
            <a:grpSpLocks/>
          </p:cNvGrpSpPr>
          <p:nvPr/>
        </p:nvGrpSpPr>
        <p:grpSpPr bwMode="auto">
          <a:xfrm>
            <a:off x="2433330" y="4718050"/>
            <a:ext cx="2560637" cy="1644650"/>
            <a:chOff x="701853" y="1782109"/>
            <a:chExt cx="1710545" cy="1269774"/>
          </a:xfrm>
        </p:grpSpPr>
        <p:sp>
          <p:nvSpPr>
            <p:cNvPr id="17" name="Google Shape;284;p6">
              <a:extLst>
                <a:ext uri="{FF2B5EF4-FFF2-40B4-BE49-F238E27FC236}">
                  <a16:creationId xmlns:a16="http://schemas.microsoft.com/office/drawing/2014/main" id="{EC9DB1A6-1A93-4BE7-A7F5-7DB22C8E2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6423" y="1782109"/>
              <a:ext cx="1268853" cy="214423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s-ES" altLang="es-CL" sz="1100" b="1">
                  <a:solidFill>
                    <a:srgbClr val="FFFFFF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Gobernador (a) Regional</a:t>
              </a:r>
              <a:endParaRPr lang="es-CL" altLang="es-CL" sz="1100" b="1"/>
            </a:p>
          </p:txBody>
        </p:sp>
        <p:sp>
          <p:nvSpPr>
            <p:cNvPr id="18" name="Google Shape;289;p6">
              <a:extLst>
                <a:ext uri="{FF2B5EF4-FFF2-40B4-BE49-F238E27FC236}">
                  <a16:creationId xmlns:a16="http://schemas.microsoft.com/office/drawing/2014/main" id="{EA31B402-8200-4C72-9766-10599F512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3545" y="2030271"/>
              <a:ext cx="1268853" cy="386724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s-CL" altLang="es-CL" sz="1100" b="1">
                  <a:solidFill>
                    <a:srgbClr val="FFFFFF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Secretarios regionales de ministerios Consejo de Ministros</a:t>
              </a:r>
              <a:endParaRPr lang="es-CL" altLang="es-CL" sz="1100" b="1"/>
            </a:p>
          </p:txBody>
        </p:sp>
        <p:sp>
          <p:nvSpPr>
            <p:cNvPr id="19" name="Google Shape;290;p6">
              <a:extLst>
                <a:ext uri="{FF2B5EF4-FFF2-40B4-BE49-F238E27FC236}">
                  <a16:creationId xmlns:a16="http://schemas.microsoft.com/office/drawing/2014/main" id="{083E0F0C-C8D0-4FB4-9759-CC0D86138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1790" y="2461462"/>
              <a:ext cx="1263486" cy="309137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s-CL" altLang="es-CL" sz="1100" b="1">
                  <a:solidFill>
                    <a:srgbClr val="FFFFFF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Dos representantes sociedad civil </a:t>
              </a:r>
              <a:endParaRPr lang="es-CL" altLang="es-CL" sz="1000" b="1"/>
            </a:p>
          </p:txBody>
        </p:sp>
        <p:sp>
          <p:nvSpPr>
            <p:cNvPr id="20" name="Google Shape;291;p6">
              <a:extLst>
                <a:ext uri="{FF2B5EF4-FFF2-40B4-BE49-F238E27FC236}">
                  <a16:creationId xmlns:a16="http://schemas.microsoft.com/office/drawing/2014/main" id="{3D19764B-C826-4479-852E-FEF388709F73}"/>
                </a:ext>
              </a:extLst>
            </p:cNvPr>
            <p:cNvSpPr/>
            <p:nvPr/>
          </p:nvSpPr>
          <p:spPr>
            <a:xfrm>
              <a:off x="701853" y="1782109"/>
              <a:ext cx="365220" cy="1269773"/>
            </a:xfrm>
            <a:prstGeom prst="rect">
              <a:avLst/>
            </a:prstGeom>
            <a:solidFill>
              <a:srgbClr val="868686"/>
            </a:solidFill>
            <a:ln>
              <a:noFill/>
            </a:ln>
          </p:spPr>
          <p:txBody>
            <a:bodyPr spcFirstLastPara="1" vert="vert270" lIns="91425" tIns="45700" rIns="91425" bIns="45700"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CL" sz="16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CORECC</a:t>
              </a:r>
              <a:endParaRPr sz="3600" dirty="0"/>
            </a:p>
          </p:txBody>
        </p:sp>
        <p:sp>
          <p:nvSpPr>
            <p:cNvPr id="21" name="Google Shape;294;p6">
              <a:extLst>
                <a:ext uri="{FF2B5EF4-FFF2-40B4-BE49-F238E27FC236}">
                  <a16:creationId xmlns:a16="http://schemas.microsoft.com/office/drawing/2014/main" id="{1F5C96E8-F26E-4DDA-9A43-CEE4E44E5B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2698" y="2815066"/>
              <a:ext cx="1263486" cy="236817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s-CL" altLang="es-CL" sz="1100" b="1">
                  <a:solidFill>
                    <a:srgbClr val="FFFFFF"/>
                  </a:solidFill>
                  <a:ea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Uno o más representantes municipios</a:t>
              </a:r>
              <a:endParaRPr lang="es-CL" altLang="es-CL" sz="1100" b="1"/>
            </a:p>
          </p:txBody>
        </p:sp>
      </p:grp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AD58077F-840D-4521-B10D-86A5108340CB}"/>
              </a:ext>
            </a:extLst>
          </p:cNvPr>
          <p:cNvSpPr/>
          <p:nvPr/>
        </p:nvSpPr>
        <p:spPr>
          <a:xfrm>
            <a:off x="2838400" y="2007035"/>
            <a:ext cx="1917700" cy="1219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2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 sz="1600" b="1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600" b="1" dirty="0">
                <a:solidFill>
                  <a:schemeClr val="bg2">
                    <a:lumMod val="50000"/>
                  </a:schemeClr>
                </a:solidFill>
              </a:rPr>
              <a:t>Órganos encargados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 sz="1600" b="1" dirty="0">
              <a:solidFill>
                <a:prstClr val="white"/>
              </a:solidFill>
            </a:endParaRPr>
          </a:p>
        </p:txBody>
      </p:sp>
      <p:sp>
        <p:nvSpPr>
          <p:cNvPr id="23" name="Abrir corchete 22">
            <a:extLst>
              <a:ext uri="{FF2B5EF4-FFF2-40B4-BE49-F238E27FC236}">
                <a16:creationId xmlns:a16="http://schemas.microsoft.com/office/drawing/2014/main" id="{F663C9C1-F70A-4FCA-A005-4B428F0DDD52}"/>
              </a:ext>
            </a:extLst>
          </p:cNvPr>
          <p:cNvSpPr/>
          <p:nvPr/>
        </p:nvSpPr>
        <p:spPr>
          <a:xfrm>
            <a:off x="6934408" y="3221658"/>
            <a:ext cx="550862" cy="2987675"/>
          </a:xfrm>
          <a:prstGeom prst="leftBracket">
            <a:avLst/>
          </a:prstGeom>
          <a:ln w="3175">
            <a:solidFill>
              <a:srgbClr val="9FC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24" name="Abrir corchete 23">
            <a:extLst>
              <a:ext uri="{FF2B5EF4-FFF2-40B4-BE49-F238E27FC236}">
                <a16:creationId xmlns:a16="http://schemas.microsoft.com/office/drawing/2014/main" id="{756B3543-0C12-4017-8723-FD201425126E}"/>
              </a:ext>
            </a:extLst>
          </p:cNvPr>
          <p:cNvSpPr/>
          <p:nvPr/>
        </p:nvSpPr>
        <p:spPr>
          <a:xfrm rot="10800000">
            <a:off x="5027945" y="2827688"/>
            <a:ext cx="550862" cy="2974975"/>
          </a:xfrm>
          <a:prstGeom prst="leftBracket">
            <a:avLst/>
          </a:prstGeom>
          <a:ln w="3175">
            <a:solidFill>
              <a:srgbClr val="9FC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917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/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495300"/>
            <a:ext cx="113331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L" altLang="es-CL" sz="2500" b="1" dirty="0"/>
              <a:t>Planes Estratégicos de Recursos Hídricos en Cuencas (PERHC)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2CA1B4D-5AB0-43F4-8624-0D307C2F5E3B}"/>
              </a:ext>
            </a:extLst>
          </p:cNvPr>
          <p:cNvSpPr/>
          <p:nvPr/>
        </p:nvSpPr>
        <p:spPr>
          <a:xfrm>
            <a:off x="477838" y="1166842"/>
            <a:ext cx="2082482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Productos</a:t>
            </a:r>
          </a:p>
        </p:txBody>
      </p:sp>
      <p:pic>
        <p:nvPicPr>
          <p:cNvPr id="6" name="Google Shape;215;g22b1c51efb3_0_371" descr="Imagen 49">
            <a:extLst>
              <a:ext uri="{FF2B5EF4-FFF2-40B4-BE49-F238E27FC236}">
                <a16:creationId xmlns:a16="http://schemas.microsoft.com/office/drawing/2014/main" id="{6B1487A9-1958-45B2-9453-A13710ABA72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62417" y="5692775"/>
            <a:ext cx="482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oogle Shape;215;g22b1c51efb3_0_371" descr="Imagen 49">
            <a:extLst>
              <a:ext uri="{FF2B5EF4-FFF2-40B4-BE49-F238E27FC236}">
                <a16:creationId xmlns:a16="http://schemas.microsoft.com/office/drawing/2014/main" id="{9CA7878E-F158-4131-B518-CC40A99369D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6730" y="3976687"/>
            <a:ext cx="481012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oogle Shape;215;g22b1c51efb3_0_371" descr="Imagen 49">
            <a:extLst>
              <a:ext uri="{FF2B5EF4-FFF2-40B4-BE49-F238E27FC236}">
                <a16:creationId xmlns:a16="http://schemas.microsoft.com/office/drawing/2014/main" id="{629D87E1-9FB5-4EF4-B8C7-A02EDEA08A9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5473" y="5081986"/>
            <a:ext cx="481013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4C24CCD7-2F9A-4273-A6D4-691DD4A83F7D}"/>
              </a:ext>
            </a:extLst>
          </p:cNvPr>
          <p:cNvGrpSpPr>
            <a:grpSpLocks/>
          </p:cNvGrpSpPr>
          <p:nvPr/>
        </p:nvGrpSpPr>
        <p:grpSpPr bwMode="auto">
          <a:xfrm>
            <a:off x="7517910" y="2251393"/>
            <a:ext cx="2292350" cy="2435225"/>
            <a:chOff x="297412" y="1601986"/>
            <a:chExt cx="2291554" cy="2434427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14FB2267-AB89-4E41-8E98-C78EF3783084}"/>
                </a:ext>
              </a:extLst>
            </p:cNvPr>
            <p:cNvSpPr/>
            <p:nvPr/>
          </p:nvSpPr>
          <p:spPr>
            <a:xfrm>
              <a:off x="671932" y="1914621"/>
              <a:ext cx="1917034" cy="2121792"/>
            </a:xfrm>
            <a:prstGeom prst="roundRect">
              <a:avLst/>
            </a:prstGeom>
            <a:solidFill>
              <a:srgbClr val="3DAAFF"/>
            </a:solidFill>
            <a:ln w="127000">
              <a:solidFill>
                <a:schemeClr val="bg1">
                  <a:alpha val="6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600" b="1" dirty="0">
                  <a:solidFill>
                    <a:prstClr val="white"/>
                  </a:solidFill>
                </a:rPr>
                <a:t>Plan de recuperación de acuíferos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600" b="1" dirty="0">
                <a:solidFill>
                  <a:prstClr val="white"/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600" b="1" dirty="0">
                <a:solidFill>
                  <a:prstClr val="white"/>
                </a:solidFill>
              </a:endParaRPr>
            </a:p>
          </p:txBody>
        </p:sp>
        <p:pic>
          <p:nvPicPr>
            <p:cNvPr id="14" name="Imagen 35">
              <a:extLst>
                <a:ext uri="{FF2B5EF4-FFF2-40B4-BE49-F238E27FC236}">
                  <a16:creationId xmlns:a16="http://schemas.microsoft.com/office/drawing/2014/main" id="{43DF8D18-FB71-4AD7-B3EE-7410953182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412" y="1601986"/>
              <a:ext cx="626722" cy="626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4FE8488-687C-4BB7-BDF8-081A1861251B}"/>
              </a:ext>
            </a:extLst>
          </p:cNvPr>
          <p:cNvGrpSpPr>
            <a:grpSpLocks/>
          </p:cNvGrpSpPr>
          <p:nvPr/>
        </p:nvGrpSpPr>
        <p:grpSpPr bwMode="auto">
          <a:xfrm>
            <a:off x="1539861" y="2117282"/>
            <a:ext cx="2366963" cy="2497138"/>
            <a:chOff x="6001429" y="1540204"/>
            <a:chExt cx="2366445" cy="2496209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B0005099-36DA-4B87-AD01-94074357D161}"/>
                </a:ext>
              </a:extLst>
            </p:cNvPr>
            <p:cNvSpPr/>
            <p:nvPr/>
          </p:nvSpPr>
          <p:spPr>
            <a:xfrm>
              <a:off x="6450594" y="1914715"/>
              <a:ext cx="1917280" cy="2121698"/>
            </a:xfrm>
            <a:prstGeom prst="roundRect">
              <a:avLst/>
            </a:prstGeom>
            <a:solidFill>
              <a:srgbClr val="3DAAFF"/>
            </a:solidFill>
            <a:ln w="127000">
              <a:solidFill>
                <a:schemeClr val="bg1">
                  <a:alpha val="6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600" b="1" dirty="0">
                <a:solidFill>
                  <a:prstClr val="white"/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600" b="1" dirty="0">
                  <a:solidFill>
                    <a:prstClr val="white"/>
                  </a:solidFill>
                </a:rPr>
                <a:t>Plan para necesidades presentes y futuras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600" b="1" dirty="0">
                <a:solidFill>
                  <a:prstClr val="white"/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600" b="1" dirty="0">
                <a:solidFill>
                  <a:prstClr val="white"/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600" b="1" dirty="0">
                <a:solidFill>
                  <a:prstClr val="white"/>
                </a:solidFill>
              </a:endParaRPr>
            </a:p>
          </p:txBody>
        </p:sp>
        <p:pic>
          <p:nvPicPr>
            <p:cNvPr id="17" name="Imagen 36">
              <a:extLst>
                <a:ext uri="{FF2B5EF4-FFF2-40B4-BE49-F238E27FC236}">
                  <a16:creationId xmlns:a16="http://schemas.microsoft.com/office/drawing/2014/main" id="{14863EB7-8314-4395-A4C7-8580F0FBD7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1429" y="1540204"/>
              <a:ext cx="593440" cy="593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052B2E05-4815-4765-9D9F-7B595CD2E2A4}"/>
              </a:ext>
            </a:extLst>
          </p:cNvPr>
          <p:cNvGrpSpPr>
            <a:grpSpLocks/>
          </p:cNvGrpSpPr>
          <p:nvPr/>
        </p:nvGrpSpPr>
        <p:grpSpPr bwMode="auto">
          <a:xfrm>
            <a:off x="4753755" y="2100262"/>
            <a:ext cx="2251075" cy="2546350"/>
            <a:chOff x="3223889" y="1491356"/>
            <a:chExt cx="2251431" cy="2545057"/>
          </a:xfrm>
        </p:grpSpPr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B4AE007E-FF0F-4E0F-A938-D374743D1468}"/>
                </a:ext>
              </a:extLst>
            </p:cNvPr>
            <p:cNvSpPr/>
            <p:nvPr/>
          </p:nvSpPr>
          <p:spPr>
            <a:xfrm>
              <a:off x="3557317" y="1915003"/>
              <a:ext cx="1918003" cy="2121410"/>
            </a:xfrm>
            <a:prstGeom prst="roundRect">
              <a:avLst/>
            </a:prstGeom>
            <a:solidFill>
              <a:srgbClr val="3DAAFF"/>
            </a:solidFill>
            <a:ln w="127000">
              <a:solidFill>
                <a:schemeClr val="bg1">
                  <a:alpha val="6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600" b="1" dirty="0">
                  <a:solidFill>
                    <a:prstClr val="white"/>
                  </a:solidFill>
                </a:rPr>
                <a:t>Programa quinquenal de red  hidrométrica y monitoreo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600" b="1" dirty="0">
                <a:solidFill>
                  <a:prstClr val="white"/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600" b="1" dirty="0">
                <a:solidFill>
                  <a:prstClr val="white"/>
                </a:solidFill>
              </a:endParaRPr>
            </a:p>
          </p:txBody>
        </p:sp>
        <p:pic>
          <p:nvPicPr>
            <p:cNvPr id="20" name="Imagen 38">
              <a:extLst>
                <a:ext uri="{FF2B5EF4-FFF2-40B4-BE49-F238E27FC236}">
                  <a16:creationId xmlns:a16="http://schemas.microsoft.com/office/drawing/2014/main" id="{103C6E85-79AA-4580-A94B-EE33D9F257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3889" y="1491356"/>
              <a:ext cx="847982" cy="847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524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2CA1B4D-5AB0-43F4-8624-0D307C2F5E3B}"/>
              </a:ext>
            </a:extLst>
          </p:cNvPr>
          <p:cNvSpPr/>
          <p:nvPr/>
        </p:nvSpPr>
        <p:spPr>
          <a:xfrm>
            <a:off x="477837" y="1166842"/>
            <a:ext cx="2597871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Rol de la DGA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15187A1-4236-4EBB-86EF-776CA9DB7ECB}"/>
              </a:ext>
            </a:extLst>
          </p:cNvPr>
          <p:cNvSpPr txBox="1"/>
          <p:nvPr/>
        </p:nvSpPr>
        <p:spPr>
          <a:xfrm>
            <a:off x="862117" y="2143660"/>
            <a:ext cx="10041857" cy="37888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2000">
                <a:solidFill>
                  <a:schemeClr val="bg2">
                    <a:lumMod val="50000"/>
                  </a:schemeClr>
                </a:solidFill>
                <a:latin typeface="Abadi" panose="020B0604020104020204" pitchFamily="34" charset="0"/>
              </a:defRPr>
            </a:lvl1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S"/>
              <a:defRPr/>
            </a:pPr>
            <a:r>
              <a:rPr lang="es-ES" sz="1800" dirty="0">
                <a:solidFill>
                  <a:srgbClr val="104780"/>
                </a:solidFill>
                <a:latin typeface="+mn-lt"/>
              </a:rPr>
              <a:t>Delimitar mediante resolución fundada cada cuenca, pudiendo </a:t>
            </a:r>
            <a:r>
              <a:rPr lang="es-ES" sz="1800" b="1" dirty="0">
                <a:solidFill>
                  <a:schemeClr val="bg1"/>
                </a:solidFill>
                <a:highlight>
                  <a:srgbClr val="0C4581"/>
                </a:highlight>
                <a:latin typeface="+mn-lt"/>
              </a:rPr>
              <a:t>agrupar dos o más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para efectos del desarrollo de un PERHC.</a:t>
            </a:r>
          </a:p>
          <a:p>
            <a:pPr>
              <a:lnSpc>
                <a:spcPct val="150000"/>
              </a:lnSpc>
              <a:defRPr/>
            </a:pPr>
            <a:r>
              <a:rPr lang="es-ES" sz="1800" dirty="0">
                <a:solidFill>
                  <a:srgbClr val="104780"/>
                </a:solidFill>
                <a:sym typeface="Wingdings" panose="05000000000000000000" pitchFamily="2" charset="2"/>
              </a:rPr>
              <a:t>  </a:t>
            </a:r>
            <a:r>
              <a:rPr lang="es-ES" sz="1800" b="1" dirty="0">
                <a:solidFill>
                  <a:schemeClr val="bg1"/>
                </a:solidFill>
                <a:highlight>
                  <a:srgbClr val="0C4581"/>
                </a:highlight>
                <a:latin typeface="+mn-lt"/>
              </a:rPr>
              <a:t>Convocar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 a los órganos encargados a las sesiones de la Mesa Estratégica de Recursos Hídricos de la Cuenca. </a:t>
            </a:r>
          </a:p>
          <a:p>
            <a:pPr>
              <a:lnSpc>
                <a:spcPct val="150000"/>
              </a:lnSpc>
              <a:defRPr/>
            </a:pPr>
            <a:r>
              <a:rPr lang="es-ES" sz="1800" dirty="0">
                <a:solidFill>
                  <a:srgbClr val="104780"/>
                </a:solidFill>
                <a:sym typeface="Wingdings" panose="05000000000000000000" pitchFamily="2" charset="2"/>
              </a:rPr>
              <a:t>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Confeccionar, durante la fase de elaboración, el </a:t>
            </a:r>
            <a:r>
              <a:rPr lang="es-ES" sz="1800" b="1" dirty="0">
                <a:solidFill>
                  <a:schemeClr val="bg1"/>
                </a:solidFill>
                <a:highlight>
                  <a:srgbClr val="0C4581"/>
                </a:highlight>
                <a:latin typeface="+mn-lt"/>
              </a:rPr>
              <a:t>proyecto de PERHC,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 el cual incluirá los resultados de cada etapa. </a:t>
            </a:r>
          </a:p>
          <a:p>
            <a:pPr>
              <a:lnSpc>
                <a:spcPct val="150000"/>
              </a:lnSpc>
              <a:defRPr/>
            </a:pPr>
            <a:r>
              <a:rPr lang="es-ES" sz="1800" dirty="0">
                <a:solidFill>
                  <a:srgbClr val="104780"/>
                </a:solidFill>
                <a:sym typeface="Wingdings" panose="05000000000000000000" pitchFamily="2" charset="2"/>
              </a:rPr>
              <a:t>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Elaborar y proponer el </a:t>
            </a:r>
            <a:r>
              <a:rPr lang="es-ES" sz="1800" b="1" dirty="0">
                <a:solidFill>
                  <a:schemeClr val="bg1"/>
                </a:solidFill>
                <a:highlight>
                  <a:srgbClr val="0C4581"/>
                </a:highlight>
                <a:latin typeface="+mn-lt"/>
              </a:rPr>
              <a:t>decreto supremo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 que aprueba el PERHC.</a:t>
            </a:r>
          </a:p>
          <a:p>
            <a:pPr>
              <a:lnSpc>
                <a:spcPct val="150000"/>
              </a:lnSpc>
              <a:defRPr/>
            </a:pPr>
            <a:r>
              <a:rPr lang="es-ES" sz="1800" dirty="0">
                <a:solidFill>
                  <a:srgbClr val="104780"/>
                </a:solidFill>
                <a:sym typeface="Wingdings" panose="05000000000000000000" pitchFamily="2" charset="2"/>
              </a:rPr>
              <a:t>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Gestionar la documentación referida a los compromisos de implementación de las </a:t>
            </a:r>
            <a:r>
              <a:rPr lang="es-ES" sz="1800" b="1" dirty="0">
                <a:solidFill>
                  <a:schemeClr val="bg1"/>
                </a:solidFill>
                <a:highlight>
                  <a:srgbClr val="0C4581"/>
                </a:highlight>
                <a:latin typeface="+mn-lt"/>
              </a:rPr>
              <a:t>medidas priorizadas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 por los </a:t>
            </a:r>
            <a:r>
              <a:rPr lang="es-ES" sz="1800" b="1" dirty="0">
                <a:solidFill>
                  <a:srgbClr val="104780"/>
                </a:solidFill>
                <a:latin typeface="+mn-lt"/>
              </a:rPr>
              <a:t>organismos del Estado y/o actores privados implementadores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.</a:t>
            </a:r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495300"/>
            <a:ext cx="113331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L" altLang="es-CL" sz="2500" b="1" dirty="0"/>
              <a:t>Planes Estratégicos de Recursos Hídricos en Cuencas (PERHC)</a:t>
            </a:r>
          </a:p>
        </p:txBody>
      </p:sp>
    </p:spTree>
    <p:extLst>
      <p:ext uri="{BB962C8B-B14F-4D97-AF65-F5344CB8AC3E}">
        <p14:creationId xmlns:p14="http://schemas.microsoft.com/office/powerpoint/2010/main" val="115492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2CA1B4D-5AB0-43F4-8624-0D307C2F5E3B}"/>
              </a:ext>
            </a:extLst>
          </p:cNvPr>
          <p:cNvSpPr/>
          <p:nvPr/>
        </p:nvSpPr>
        <p:spPr>
          <a:xfrm>
            <a:off x="477837" y="1166842"/>
            <a:ext cx="2597871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Rol de la DGA</a:t>
            </a:r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495300"/>
            <a:ext cx="113331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L" altLang="es-CL" sz="2500" b="1" dirty="0"/>
              <a:t>Planes Estratégicos de Recursos Hídricos en Cuencas (PERHC)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16C6E9C-20CA-4DC3-B2C6-87EF16508DE2}"/>
              </a:ext>
            </a:extLst>
          </p:cNvPr>
          <p:cNvSpPr txBox="1"/>
          <p:nvPr/>
        </p:nvSpPr>
        <p:spPr>
          <a:xfrm>
            <a:off x="587760" y="2203063"/>
            <a:ext cx="11016480" cy="33733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2000">
                <a:solidFill>
                  <a:schemeClr val="bg2">
                    <a:lumMod val="50000"/>
                  </a:schemeClr>
                </a:solidFill>
                <a:latin typeface="Abadi" panose="020B0604020104020204" pitchFamily="34" charset="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s-ES" sz="1800" dirty="0">
                <a:solidFill>
                  <a:srgbClr val="104780"/>
                </a:solidFill>
                <a:sym typeface="Wingdings" panose="05000000000000000000" pitchFamily="2" charset="2"/>
              </a:rPr>
              <a:t>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Definir una </a:t>
            </a:r>
            <a:r>
              <a:rPr lang="es-ES" sz="1800" b="1" dirty="0">
                <a:solidFill>
                  <a:schemeClr val="bg1"/>
                </a:solidFill>
                <a:highlight>
                  <a:srgbClr val="0C4581"/>
                </a:highlight>
                <a:latin typeface="+mn-lt"/>
              </a:rPr>
              <a:t>plataforma electrónica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 de público acceso desarrollada para el efecto de publicar el contenido de los PERHC la que incluirá los indicadores anuales de cumplimiento de la planificación y avance de cada plan, identificando el organismo del Estado implementador y la información de los modelos conceptuales con sus códigos y escenarios de cambio climático.</a:t>
            </a:r>
          </a:p>
          <a:p>
            <a:pPr>
              <a:lnSpc>
                <a:spcPct val="150000"/>
              </a:lnSpc>
              <a:defRPr/>
            </a:pPr>
            <a:endParaRPr lang="es-ES" sz="1800" dirty="0">
              <a:solidFill>
                <a:srgbClr val="104780"/>
              </a:solidFill>
              <a:latin typeface="+mn-lt"/>
            </a:endParaRPr>
          </a:p>
          <a:p>
            <a:pPr>
              <a:lnSpc>
                <a:spcPct val="150000"/>
              </a:lnSpc>
              <a:defRPr/>
            </a:pPr>
            <a:r>
              <a:rPr lang="es-ES" sz="1800" dirty="0">
                <a:solidFill>
                  <a:srgbClr val="104780"/>
                </a:solidFill>
                <a:sym typeface="Wingdings" panose="05000000000000000000" pitchFamily="2" charset="2"/>
              </a:rPr>
              <a:t>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Coordinar </a:t>
            </a:r>
            <a:r>
              <a:rPr lang="es-ES" sz="1800" b="1" dirty="0">
                <a:solidFill>
                  <a:schemeClr val="bg1"/>
                </a:solidFill>
                <a:highlight>
                  <a:srgbClr val="0C4581"/>
                </a:highlight>
                <a:latin typeface="+mn-lt"/>
              </a:rPr>
              <a:t>otros instrumentos del Código de Aguas </a:t>
            </a:r>
            <a:r>
              <a:rPr lang="es-ES" sz="1800" dirty="0">
                <a:solidFill>
                  <a:srgbClr val="104780"/>
                </a:solidFill>
                <a:latin typeface="+mn-lt"/>
              </a:rPr>
              <a:t> (Fondo para la investigación, innovación y educación en RRHH y  Programas de investigación e inversión en RRHH que cuenten con financiamiento del Estado), así como de escala nacional, tales como el Plan de Adaptación al Cambio Climático para los Recursos Hídricos. </a:t>
            </a:r>
          </a:p>
        </p:txBody>
      </p:sp>
    </p:spTree>
    <p:extLst>
      <p:ext uri="{BB962C8B-B14F-4D97-AF65-F5344CB8AC3E}">
        <p14:creationId xmlns:p14="http://schemas.microsoft.com/office/powerpoint/2010/main" val="206252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/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495300"/>
            <a:ext cx="9081798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L" altLang="es-CL" sz="2500" b="1" dirty="0"/>
              <a:t>Mesas Estratégicas de Recursos Hídricos (MERH)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D63A561-8633-4F7A-B4AF-B7DCE7DAC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604" y="1406394"/>
            <a:ext cx="69246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es-ES" altLang="es-CL">
                <a:solidFill>
                  <a:srgbClr val="104780"/>
                </a:solidFill>
              </a:rPr>
              <a:t>Compuesta por representantes de los órganos encargados y actores de la cuenca.</a:t>
            </a:r>
          </a:p>
          <a:p>
            <a:pPr algn="just" eaLnBrk="1" hangingPunct="1"/>
            <a:endParaRPr lang="es-ES" altLang="es-CL">
              <a:solidFill>
                <a:srgbClr val="104780"/>
              </a:solidFill>
            </a:endParaRPr>
          </a:p>
          <a:p>
            <a:pPr algn="just" eaLnBrk="1" hangingPunct="1"/>
            <a:endParaRPr lang="es-ES" altLang="es-CL">
              <a:solidFill>
                <a:srgbClr val="104780"/>
              </a:solidFill>
            </a:endParaRPr>
          </a:p>
          <a:p>
            <a:pPr algn="just" eaLnBrk="1" hangingPunct="1"/>
            <a:endParaRPr lang="es-ES" altLang="es-CL">
              <a:solidFill>
                <a:srgbClr val="104780"/>
              </a:solidFill>
            </a:endParaRPr>
          </a:p>
          <a:p>
            <a:pPr algn="just" eaLnBrk="1" hangingPunct="1"/>
            <a:r>
              <a:rPr lang="es-ES" altLang="es-CL">
                <a:solidFill>
                  <a:srgbClr val="104780"/>
                </a:solidFill>
              </a:rPr>
              <a:t>Realizar acciones necesarias para cumplir con las fases de desarrollo de los PERH.</a:t>
            </a:r>
          </a:p>
          <a:p>
            <a:pPr algn="just" eaLnBrk="1" hangingPunct="1"/>
            <a:endParaRPr lang="es-ES" altLang="es-CL">
              <a:solidFill>
                <a:srgbClr val="104780"/>
              </a:solidFill>
            </a:endParaRPr>
          </a:p>
          <a:p>
            <a:pPr algn="just" eaLnBrk="1" hangingPunct="1"/>
            <a:endParaRPr lang="es-ES" altLang="es-CL">
              <a:solidFill>
                <a:srgbClr val="104780"/>
              </a:solidFill>
            </a:endParaRPr>
          </a:p>
          <a:p>
            <a:pPr algn="just" eaLnBrk="1" hangingPunct="1"/>
            <a:endParaRPr lang="es-ES" altLang="es-CL">
              <a:solidFill>
                <a:srgbClr val="104780"/>
              </a:solidFill>
            </a:endParaRPr>
          </a:p>
          <a:p>
            <a:pPr algn="just" eaLnBrk="1" hangingPunct="1"/>
            <a:r>
              <a:rPr lang="es-ES" altLang="es-CL">
                <a:solidFill>
                  <a:srgbClr val="104780"/>
                </a:solidFill>
              </a:rPr>
              <a:t>Colaborar con actividades de participación ciudadana requeridas durante las fases de elaboración, seguimiento, revisión y actualización.</a:t>
            </a:r>
          </a:p>
          <a:p>
            <a:pPr algn="just" eaLnBrk="1" hangingPunct="1"/>
            <a:endParaRPr lang="es-ES" altLang="es-CL">
              <a:solidFill>
                <a:srgbClr val="104780"/>
              </a:solidFill>
            </a:endParaRPr>
          </a:p>
          <a:p>
            <a:pPr algn="just" eaLnBrk="1" hangingPunct="1"/>
            <a:endParaRPr lang="es-ES" altLang="es-CL">
              <a:solidFill>
                <a:srgbClr val="104780"/>
              </a:solidFill>
            </a:endParaRPr>
          </a:p>
          <a:p>
            <a:pPr algn="just" eaLnBrk="1" hangingPunct="1"/>
            <a:endParaRPr lang="es-ES" altLang="es-CL">
              <a:solidFill>
                <a:srgbClr val="104780"/>
              </a:solidFill>
            </a:endParaRPr>
          </a:p>
          <a:p>
            <a:pPr algn="just" eaLnBrk="1" hangingPunct="1"/>
            <a:r>
              <a:rPr lang="es-ES" altLang="es-CL">
                <a:solidFill>
                  <a:srgbClr val="104780"/>
                </a:solidFill>
              </a:rPr>
              <a:t>Diagnóstico y priorización de medidas para la cuenca.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57600F9-020B-4604-BB92-0580FE12EA52}"/>
              </a:ext>
            </a:extLst>
          </p:cNvPr>
          <p:cNvSpPr/>
          <p:nvPr/>
        </p:nvSpPr>
        <p:spPr>
          <a:xfrm>
            <a:off x="731066" y="1530219"/>
            <a:ext cx="466725" cy="468313"/>
          </a:xfrm>
          <a:prstGeom prst="ellipse">
            <a:avLst/>
          </a:prstGeom>
          <a:solidFill>
            <a:srgbClr val="0063AF"/>
          </a:solidFill>
          <a:ln w="76200">
            <a:solidFill>
              <a:srgbClr val="1047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bg1"/>
                </a:solidFill>
              </a:rPr>
              <a:t>1</a:t>
            </a:r>
            <a:endParaRPr lang="es-CL" sz="2800" b="1" dirty="0">
              <a:solidFill>
                <a:schemeClr val="bg1"/>
              </a:solidFill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76635BF9-EF72-4FEC-BDFE-F933EA4D9993}"/>
              </a:ext>
            </a:extLst>
          </p:cNvPr>
          <p:cNvSpPr/>
          <p:nvPr/>
        </p:nvSpPr>
        <p:spPr>
          <a:xfrm>
            <a:off x="805679" y="2887532"/>
            <a:ext cx="468312" cy="468312"/>
          </a:xfrm>
          <a:prstGeom prst="ellipse">
            <a:avLst/>
          </a:prstGeom>
          <a:solidFill>
            <a:srgbClr val="0063AF"/>
          </a:solidFill>
          <a:ln w="76200">
            <a:solidFill>
              <a:srgbClr val="1047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bg1"/>
                </a:solidFill>
              </a:rPr>
              <a:t>2</a:t>
            </a:r>
            <a:endParaRPr lang="es-CL" sz="2800" b="1" dirty="0">
              <a:solidFill>
                <a:schemeClr val="bg1"/>
              </a:solidFill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5DEB4361-DB70-4AF3-A47D-81070D5269DD}"/>
              </a:ext>
            </a:extLst>
          </p:cNvPr>
          <p:cNvSpPr/>
          <p:nvPr/>
        </p:nvSpPr>
        <p:spPr>
          <a:xfrm>
            <a:off x="805679" y="4246432"/>
            <a:ext cx="468312" cy="468312"/>
          </a:xfrm>
          <a:prstGeom prst="ellipse">
            <a:avLst/>
          </a:prstGeom>
          <a:solidFill>
            <a:srgbClr val="0063AF"/>
          </a:solidFill>
          <a:ln w="76200">
            <a:solidFill>
              <a:srgbClr val="1047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bg1"/>
                </a:solidFill>
              </a:rPr>
              <a:t>3</a:t>
            </a:r>
            <a:endParaRPr lang="es-CL" sz="2800" b="1" dirty="0">
              <a:solidFill>
                <a:schemeClr val="bg1"/>
              </a:solidFill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1DCCC915-AC15-4083-9413-CCE472E034F8}"/>
              </a:ext>
            </a:extLst>
          </p:cNvPr>
          <p:cNvSpPr/>
          <p:nvPr/>
        </p:nvSpPr>
        <p:spPr>
          <a:xfrm>
            <a:off x="805679" y="5464044"/>
            <a:ext cx="468312" cy="468313"/>
          </a:xfrm>
          <a:prstGeom prst="ellipse">
            <a:avLst/>
          </a:prstGeom>
          <a:solidFill>
            <a:srgbClr val="0063AF"/>
          </a:solidFill>
          <a:ln w="76200">
            <a:solidFill>
              <a:srgbClr val="1047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bg1"/>
                </a:solidFill>
              </a:rPr>
              <a:t>4</a:t>
            </a:r>
            <a:endParaRPr lang="es-C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0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/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495300"/>
            <a:ext cx="9081798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L" altLang="es-CL" sz="2500" b="1" dirty="0"/>
              <a:t>Mesas Estratégicas de Recursos Hídricos (MERH)</a:t>
            </a:r>
          </a:p>
        </p:txBody>
      </p:sp>
      <p:sp>
        <p:nvSpPr>
          <p:cNvPr id="31" name="Marcador de texto 1">
            <a:extLst>
              <a:ext uri="{FF2B5EF4-FFF2-40B4-BE49-F238E27FC236}">
                <a16:creationId xmlns:a16="http://schemas.microsoft.com/office/drawing/2014/main" id="{92F49474-5FB9-43FD-9409-2F73E32C9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296" y="3455847"/>
            <a:ext cx="7983794" cy="872825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  <a:alpha val="20000"/>
            </a:schemeClr>
          </a:solidFill>
          <a:ln>
            <a:noFill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CL" altLang="es-CL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7204B10C-4A93-42BA-B541-F18E94CBA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6943" y="3593696"/>
            <a:ext cx="16970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Codpa</a:t>
            </a:r>
            <a:r>
              <a:rPr kumimoji="0" lang="es-ES" alt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-Vítor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Arica y Parinacota 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5B05B7E-FFA6-40FF-B6C1-A3CC8DC0E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4453" y="3587154"/>
            <a:ext cx="16970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Maullín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Los Lagos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7FC2C2E2-068C-4332-A5C2-A8F0D737E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2832" y="3593696"/>
            <a:ext cx="16970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Huasco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Atacama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B3EAD2A-F4A6-413B-B537-F66277D90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489" y="4571197"/>
            <a:ext cx="28953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Costeras entre Seno Andrew y Punta Desengaño </a:t>
            </a:r>
            <a:endParaRPr kumimoji="0" lang="es-ES" altLang="es-CL" sz="1800" b="1" i="0" u="none" strike="noStrike" kern="1200" cap="none" spc="0" normalizeH="0" baseline="0" noProof="0" dirty="0">
              <a:ln>
                <a:noFill/>
              </a:ln>
              <a:solidFill>
                <a:srgbClr val="10478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Magallanes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E16166C-480C-4A08-81A4-0D870521E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1295" y="3587154"/>
            <a:ext cx="16970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Aysén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Aysén</a:t>
            </a: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474D4960-68AF-424D-81B6-3AE3330FBF8B}"/>
              </a:ext>
            </a:extLst>
          </p:cNvPr>
          <p:cNvGrpSpPr/>
          <p:nvPr/>
        </p:nvGrpSpPr>
        <p:grpSpPr>
          <a:xfrm>
            <a:off x="4468010" y="1892091"/>
            <a:ext cx="2667188" cy="1060533"/>
            <a:chOff x="6447025" y="1772619"/>
            <a:chExt cx="2667188" cy="1060533"/>
          </a:xfrm>
        </p:grpSpPr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162F902B-2182-466C-8609-9347886556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47025" y="1772619"/>
              <a:ext cx="2667188" cy="857155"/>
            </a:xfrm>
            <a:prstGeom prst="rect">
              <a:avLst/>
            </a:prstGeom>
          </p:spPr>
        </p:pic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5FFB6647-AA50-4CDA-95BF-94DB3A4EE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3275" y="2494598"/>
              <a:ext cx="189687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CL" sz="1600" i="0" u="none" strike="noStrike" kern="1200" cap="none" spc="0" normalizeH="0" baseline="0" noProof="0" dirty="0">
                  <a:ln>
                    <a:noFill/>
                  </a:ln>
                  <a:solidFill>
                    <a:srgbClr val="29ABE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CONFORMADAS</a:t>
              </a:r>
            </a:p>
          </p:txBody>
        </p:sp>
      </p:grpSp>
      <p:sp>
        <p:nvSpPr>
          <p:cNvPr id="40" name="Rectángulo 39">
            <a:extLst>
              <a:ext uri="{FF2B5EF4-FFF2-40B4-BE49-F238E27FC236}">
                <a16:creationId xmlns:a16="http://schemas.microsoft.com/office/drawing/2014/main" id="{6243F668-12AB-44C1-B4A7-E8439FD0A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5984" y="4673266"/>
            <a:ext cx="16970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Choapa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Coquimbo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C5966D78-5ACB-4A38-8312-2EBB2E11A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4865" y="4673266"/>
            <a:ext cx="16970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8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Valdivia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L" sz="12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Los Ríos</a:t>
            </a:r>
          </a:p>
        </p:txBody>
      </p:sp>
      <p:sp>
        <p:nvSpPr>
          <p:cNvPr id="42" name="Marcador de texto 1">
            <a:extLst>
              <a:ext uri="{FF2B5EF4-FFF2-40B4-BE49-F238E27FC236}">
                <a16:creationId xmlns:a16="http://schemas.microsoft.com/office/drawing/2014/main" id="{ACCE2F3D-3A6A-4118-BCA9-06CA2CE54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0941" y="4550284"/>
            <a:ext cx="7983794" cy="872825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  <a:alpha val="20000"/>
            </a:schemeClr>
          </a:solidFill>
          <a:ln>
            <a:noFill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CL" altLang="es-CL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08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40" grpId="0"/>
      <p:bldP spid="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n 1" descr="Imagen que contiene Texto&#10;&#10;Descripción generada automáticamente">
            <a:extLst>
              <a:ext uri="{FF2B5EF4-FFF2-40B4-BE49-F238E27FC236}">
                <a16:creationId xmlns:a16="http://schemas.microsoft.com/office/drawing/2014/main" id="{94C7D718-3D56-5096-9163-1E6456603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9838" y="2417763"/>
            <a:ext cx="2092325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28B4A44A-747A-46D6-A65D-680A1D6A6C98}"/>
              </a:ext>
            </a:extLst>
          </p:cNvPr>
          <p:cNvSpPr/>
          <p:nvPr/>
        </p:nvSpPr>
        <p:spPr>
          <a:xfrm>
            <a:off x="0" y="57150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4000" b="1" dirty="0">
                <a:solidFill>
                  <a:srgbClr val="104780"/>
                </a:solidFill>
                <a:latin typeface="Abadi" panose="020B0604020104020204" pitchFamily="34" charset="0"/>
              </a:rPr>
              <a:t>101</a:t>
            </a:r>
          </a:p>
          <a:p>
            <a:pPr algn="ctr"/>
            <a:r>
              <a:rPr lang="es-CL" sz="2400" b="1" dirty="0">
                <a:solidFill>
                  <a:srgbClr val="104780"/>
                </a:solidFill>
                <a:latin typeface="Abadi" panose="020B0604020104020204" pitchFamily="34" charset="0"/>
              </a:rPr>
              <a:t>cuencas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7F548C2-FC0C-4B88-B2AA-8CC56F4429D4}"/>
              </a:ext>
            </a:extLst>
          </p:cNvPr>
          <p:cNvSpPr/>
          <p:nvPr/>
        </p:nvSpPr>
        <p:spPr>
          <a:xfrm>
            <a:off x="0" y="2324354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s-CL" sz="4400" b="1" dirty="0">
                <a:solidFill>
                  <a:srgbClr val="104780"/>
                </a:solidFill>
                <a:latin typeface="Abadi" panose="020B0604020104020204" pitchFamily="34" charset="0"/>
              </a:rPr>
              <a:t>57</a:t>
            </a:r>
          </a:p>
          <a:p>
            <a:pPr lvl="0" algn="ctr"/>
            <a:r>
              <a:rPr lang="es-CL" sz="2400" b="1" dirty="0">
                <a:solidFill>
                  <a:srgbClr val="104780"/>
                </a:solidFill>
                <a:latin typeface="Abadi" panose="020B0604020104020204" pitchFamily="34" charset="0"/>
              </a:rPr>
              <a:t>Juntas de Vigilancia</a:t>
            </a:r>
            <a:endParaRPr lang="es-CL" sz="4400" b="1" dirty="0">
              <a:solidFill>
                <a:srgbClr val="104780"/>
              </a:solidFill>
              <a:latin typeface="Abadi" panose="020B060402010402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BB56989-7804-491D-8DE5-226C239B8538}"/>
              </a:ext>
            </a:extLst>
          </p:cNvPr>
          <p:cNvSpPr/>
          <p:nvPr/>
        </p:nvSpPr>
        <p:spPr>
          <a:xfrm>
            <a:off x="3066796" y="2333498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s-CL" sz="4400" b="1" dirty="0">
                <a:solidFill>
                  <a:srgbClr val="104780"/>
                </a:solidFill>
                <a:latin typeface="Abadi" panose="020B0604020104020204" pitchFamily="34" charset="0"/>
              </a:rPr>
              <a:t>228</a:t>
            </a:r>
          </a:p>
          <a:p>
            <a:pPr lvl="0" algn="ctr"/>
            <a:r>
              <a:rPr lang="es-CL" sz="2400" b="1" dirty="0" err="1">
                <a:solidFill>
                  <a:srgbClr val="104780"/>
                </a:solidFill>
                <a:latin typeface="Abadi" panose="020B0604020104020204" pitchFamily="34" charset="0"/>
              </a:rPr>
              <a:t>Asoc</a:t>
            </a:r>
            <a:r>
              <a:rPr lang="es-CL" sz="2400" b="1" dirty="0">
                <a:solidFill>
                  <a:srgbClr val="104780"/>
                </a:solidFill>
                <a:latin typeface="Abadi" panose="020B0604020104020204" pitchFamily="34" charset="0"/>
              </a:rPr>
              <a:t>. </a:t>
            </a:r>
            <a:r>
              <a:rPr lang="es-CL" sz="2400" b="1" dirty="0" err="1">
                <a:solidFill>
                  <a:srgbClr val="104780"/>
                </a:solidFill>
                <a:latin typeface="Abadi" panose="020B0604020104020204" pitchFamily="34" charset="0"/>
              </a:rPr>
              <a:t>Canalistas</a:t>
            </a:r>
            <a:endParaRPr lang="es-CL" sz="4400" b="1" dirty="0">
              <a:solidFill>
                <a:srgbClr val="104780"/>
              </a:solidFill>
              <a:latin typeface="Abadi" panose="020B0604020104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A62EB95-49BF-4765-988B-0F11F24FE365}"/>
              </a:ext>
            </a:extLst>
          </p:cNvPr>
          <p:cNvSpPr/>
          <p:nvPr/>
        </p:nvSpPr>
        <p:spPr>
          <a:xfrm>
            <a:off x="6133592" y="2333498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s-CL" sz="4400" b="1" dirty="0">
                <a:solidFill>
                  <a:srgbClr val="104780"/>
                </a:solidFill>
                <a:latin typeface="Abadi" panose="020B0604020104020204" pitchFamily="34" charset="0"/>
              </a:rPr>
              <a:t>3.325</a:t>
            </a:r>
          </a:p>
          <a:p>
            <a:pPr lvl="0" algn="ctr"/>
            <a:r>
              <a:rPr lang="es-CL" sz="2400" b="1" dirty="0">
                <a:solidFill>
                  <a:srgbClr val="104780"/>
                </a:solidFill>
                <a:latin typeface="Abadi" panose="020B0604020104020204" pitchFamily="34" charset="0"/>
              </a:rPr>
              <a:t>CA Superficiales</a:t>
            </a:r>
            <a:endParaRPr lang="es-CL" sz="4400" b="1" dirty="0">
              <a:solidFill>
                <a:srgbClr val="104780"/>
              </a:solidFill>
              <a:latin typeface="Abadi" panose="020B0604020104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0F056A0-D838-4FFD-8602-30349AC5D323}"/>
              </a:ext>
            </a:extLst>
          </p:cNvPr>
          <p:cNvSpPr/>
          <p:nvPr/>
        </p:nvSpPr>
        <p:spPr>
          <a:xfrm>
            <a:off x="9184640" y="2338070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s-CL" sz="4400" b="1" dirty="0">
                <a:solidFill>
                  <a:srgbClr val="104780"/>
                </a:solidFill>
                <a:latin typeface="Abadi" panose="020B0604020104020204" pitchFamily="34" charset="0"/>
              </a:rPr>
              <a:t>15</a:t>
            </a:r>
          </a:p>
          <a:p>
            <a:pPr lvl="0" algn="ctr"/>
            <a:r>
              <a:rPr lang="es-CL" sz="2400" b="1" dirty="0">
                <a:solidFill>
                  <a:srgbClr val="104780"/>
                </a:solidFill>
                <a:latin typeface="Abadi" panose="020B0604020104020204" pitchFamily="34" charset="0"/>
              </a:rPr>
              <a:t>CA Subterráneas</a:t>
            </a:r>
            <a:endParaRPr lang="es-CL" sz="4400" b="1" dirty="0">
              <a:solidFill>
                <a:srgbClr val="104780"/>
              </a:solidFill>
              <a:latin typeface="Abadi" panose="020B0604020104020204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E4F68B9-0C2C-4416-9F69-93F7A7ED4FF0}"/>
              </a:ext>
            </a:extLst>
          </p:cNvPr>
          <p:cNvSpPr/>
          <p:nvPr/>
        </p:nvSpPr>
        <p:spPr>
          <a:xfrm>
            <a:off x="0" y="4600702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s-CL" sz="4400" b="1" dirty="0">
                <a:solidFill>
                  <a:srgbClr val="104780"/>
                </a:solidFill>
                <a:latin typeface="Abadi" panose="020B0604020104020204" pitchFamily="34" charset="0"/>
              </a:rPr>
              <a:t>9</a:t>
            </a:r>
          </a:p>
          <a:p>
            <a:pPr algn="ctr"/>
            <a:r>
              <a:rPr lang="es-MX" sz="2400" b="1" dirty="0">
                <a:solidFill>
                  <a:srgbClr val="104780"/>
                </a:solidFill>
                <a:latin typeface="Abadi" panose="020B0604020104020204" pitchFamily="34" charset="0"/>
              </a:rPr>
              <a:t>decretos escasez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9B5A5EE-4B60-44CB-98F9-AF661D5D886B}"/>
              </a:ext>
            </a:extLst>
          </p:cNvPr>
          <p:cNvSpPr/>
          <p:nvPr/>
        </p:nvSpPr>
        <p:spPr>
          <a:xfrm>
            <a:off x="3066796" y="4609846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s-CL" sz="4200" b="1" dirty="0">
                <a:solidFill>
                  <a:srgbClr val="104780"/>
                </a:solidFill>
                <a:latin typeface="Abadi" panose="020B0604020104020204" pitchFamily="34" charset="0"/>
              </a:rPr>
              <a:t>49</a:t>
            </a:r>
          </a:p>
          <a:p>
            <a:pPr lvl="0" algn="ctr"/>
            <a:r>
              <a:rPr lang="es-MX" sz="2400" b="1" dirty="0">
                <a:solidFill>
                  <a:srgbClr val="104780"/>
                </a:solidFill>
                <a:latin typeface="Abadi" panose="020B0604020104020204" pitchFamily="34" charset="0"/>
              </a:rPr>
              <a:t>Comunas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4F2A87BF-7D86-498E-97C7-393EA10C6133}"/>
              </a:ext>
            </a:extLst>
          </p:cNvPr>
          <p:cNvSpPr/>
          <p:nvPr/>
        </p:nvSpPr>
        <p:spPr>
          <a:xfrm>
            <a:off x="6133592" y="4609846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s-CL" sz="4200" b="1" dirty="0">
                <a:solidFill>
                  <a:srgbClr val="104780"/>
                </a:solidFill>
                <a:latin typeface="Abadi" panose="020B0604020104020204" pitchFamily="34" charset="0"/>
              </a:rPr>
              <a:t>1.655.488</a:t>
            </a:r>
          </a:p>
          <a:p>
            <a:pPr lvl="0" algn="ctr"/>
            <a:r>
              <a:rPr lang="es-MX" sz="2400" b="1" dirty="0">
                <a:solidFill>
                  <a:srgbClr val="104780"/>
                </a:solidFill>
                <a:latin typeface="Abadi" panose="020B0604020104020204" pitchFamily="34" charset="0"/>
              </a:rPr>
              <a:t>personas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E29F9DD-8218-4B63-8037-5E88E9354DB0}"/>
              </a:ext>
            </a:extLst>
          </p:cNvPr>
          <p:cNvSpPr/>
          <p:nvPr/>
        </p:nvSpPr>
        <p:spPr>
          <a:xfrm>
            <a:off x="9184640" y="4614418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s-CL" sz="4200" b="1" dirty="0">
                <a:solidFill>
                  <a:srgbClr val="104780"/>
                </a:solidFill>
                <a:latin typeface="Abadi" panose="020B0604020104020204" pitchFamily="34" charset="0"/>
              </a:rPr>
              <a:t>88.911 km</a:t>
            </a:r>
            <a:r>
              <a:rPr lang="es-CL" sz="4200" b="1" baseline="30000" dirty="0">
                <a:solidFill>
                  <a:srgbClr val="104780"/>
                </a:solidFill>
                <a:latin typeface="Abadi" panose="020B0604020104020204" pitchFamily="34" charset="0"/>
              </a:rPr>
              <a:t>2</a:t>
            </a:r>
          </a:p>
          <a:p>
            <a:pPr lvl="0" algn="ctr"/>
            <a:r>
              <a:rPr lang="es-MX" sz="2400" b="1" dirty="0">
                <a:solidFill>
                  <a:srgbClr val="104780"/>
                </a:solidFill>
                <a:latin typeface="Abadi" panose="020B0604020104020204" pitchFamily="34" charset="0"/>
              </a:rPr>
              <a:t>territorio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68AD2E3-23FE-4250-A281-3B9263D51D49}"/>
              </a:ext>
            </a:extLst>
          </p:cNvPr>
          <p:cNvSpPr/>
          <p:nvPr/>
        </p:nvSpPr>
        <p:spPr>
          <a:xfrm>
            <a:off x="3066796" y="57150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000" b="1" dirty="0">
                <a:solidFill>
                  <a:srgbClr val="104780"/>
                </a:solidFill>
                <a:latin typeface="Abadi" panose="020B0604020104020204" pitchFamily="34" charset="0"/>
              </a:rPr>
              <a:t>1.251</a:t>
            </a:r>
          </a:p>
          <a:p>
            <a:pPr algn="ctr"/>
            <a:r>
              <a:rPr lang="es-CL" sz="2400" b="1" dirty="0">
                <a:solidFill>
                  <a:srgbClr val="104780"/>
                </a:solidFill>
                <a:latin typeface="Abadi" panose="020B0604020104020204" pitchFamily="34" charset="0"/>
              </a:rPr>
              <a:t>ríos</a:t>
            </a:r>
            <a:endParaRPr lang="es-CL" sz="4000" b="1" dirty="0">
              <a:solidFill>
                <a:srgbClr val="104780"/>
              </a:solidFill>
              <a:latin typeface="Abadi" panose="020B0604020104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BCB5C91-27F8-4D35-89DC-C88E83C0F5AC}"/>
              </a:ext>
            </a:extLst>
          </p:cNvPr>
          <p:cNvSpPr/>
          <p:nvPr/>
        </p:nvSpPr>
        <p:spPr>
          <a:xfrm>
            <a:off x="6136132" y="57150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000" b="1" dirty="0">
                <a:solidFill>
                  <a:srgbClr val="104780"/>
                </a:solidFill>
                <a:latin typeface="Abadi" panose="020B0604020104020204" pitchFamily="34" charset="0"/>
              </a:rPr>
              <a:t>26.169</a:t>
            </a:r>
          </a:p>
          <a:p>
            <a:pPr algn="ctr"/>
            <a:r>
              <a:rPr lang="es-MX" sz="2400" b="1" dirty="0">
                <a:solidFill>
                  <a:srgbClr val="104780"/>
                </a:solidFill>
                <a:latin typeface="Abadi" panose="020B0604020104020204" pitchFamily="34" charset="0"/>
              </a:rPr>
              <a:t>glaciares</a:t>
            </a:r>
            <a:endParaRPr lang="es-CL" sz="2400" b="1" dirty="0">
              <a:solidFill>
                <a:srgbClr val="104780"/>
              </a:solidFill>
              <a:latin typeface="Abadi" panose="020B0604020104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3B18D3B-203E-479D-A5D9-6F5C29EBD34E}"/>
              </a:ext>
            </a:extLst>
          </p:cNvPr>
          <p:cNvSpPr/>
          <p:nvPr/>
        </p:nvSpPr>
        <p:spPr>
          <a:xfrm>
            <a:off x="9192768" y="57150"/>
            <a:ext cx="2999232" cy="2221992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4000" b="1" dirty="0">
                <a:solidFill>
                  <a:srgbClr val="104780"/>
                </a:solidFill>
                <a:latin typeface="Abadi" panose="020B0604020104020204" pitchFamily="34" charset="0"/>
              </a:rPr>
              <a:t>12.784</a:t>
            </a:r>
            <a:endParaRPr lang="es-CL" sz="4000" b="1" baseline="30000" dirty="0">
              <a:solidFill>
                <a:srgbClr val="104780"/>
              </a:solidFill>
              <a:latin typeface="Abadi" panose="020B0604020104020204" pitchFamily="34" charset="0"/>
            </a:endParaRPr>
          </a:p>
          <a:p>
            <a:pPr algn="ctr"/>
            <a:r>
              <a:rPr lang="es-CL" sz="2400" b="1" dirty="0">
                <a:solidFill>
                  <a:srgbClr val="104780"/>
                </a:solidFill>
                <a:latin typeface="Abadi" panose="020B0604020104020204" pitchFamily="34" charset="0"/>
              </a:rPr>
              <a:t>lagos y lagunas</a:t>
            </a:r>
          </a:p>
        </p:txBody>
      </p:sp>
    </p:spTree>
    <p:extLst>
      <p:ext uri="{BB962C8B-B14F-4D97-AF65-F5344CB8AC3E}">
        <p14:creationId xmlns:p14="http://schemas.microsoft.com/office/powerpoint/2010/main" val="74890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3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1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95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85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587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35D9A020-0A7E-4CFC-A980-9A998B145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9" y="628650"/>
            <a:ext cx="32432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altLang="es-CL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Situación hídrica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13DB124-EEBD-4411-8F1F-C320E2F3D602}"/>
              </a:ext>
            </a:extLst>
          </p:cNvPr>
          <p:cNvSpPr/>
          <p:nvPr/>
        </p:nvSpPr>
        <p:spPr>
          <a:xfrm>
            <a:off x="513305" y="1425997"/>
            <a:ext cx="2801395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Precipitaciones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FF6808E-4A0C-488B-AFB8-ECA47628D37C}"/>
              </a:ext>
            </a:extLst>
          </p:cNvPr>
          <p:cNvGrpSpPr/>
          <p:nvPr/>
        </p:nvGrpSpPr>
        <p:grpSpPr>
          <a:xfrm>
            <a:off x="4008440" y="338137"/>
            <a:ext cx="4773610" cy="6037263"/>
            <a:chOff x="4008440" y="561974"/>
            <a:chExt cx="4462461" cy="5667375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11C2C174-428F-4EA5-9321-ABFFE10278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4888" r="1693" b="2390"/>
            <a:stretch/>
          </p:blipFill>
          <p:spPr>
            <a:xfrm>
              <a:off x="4008440" y="561974"/>
              <a:ext cx="4462461" cy="5667375"/>
            </a:xfrm>
            <a:prstGeom prst="rect">
              <a:avLst/>
            </a:prstGeom>
          </p:spPr>
        </p:pic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384710CC-87D0-4642-BA96-63672AB0299E}"/>
                </a:ext>
              </a:extLst>
            </p:cNvPr>
            <p:cNvSpPr/>
            <p:nvPr/>
          </p:nvSpPr>
          <p:spPr>
            <a:xfrm>
              <a:off x="4124325" y="561974"/>
              <a:ext cx="752475" cy="381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195247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texto 1">
            <a:extLst>
              <a:ext uri="{FF2B5EF4-FFF2-40B4-BE49-F238E27FC236}">
                <a16:creationId xmlns:a16="http://schemas.microsoft.com/office/drawing/2014/main" id="{04D202ED-4BA0-45FC-B400-404E05795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9" y="628650"/>
            <a:ext cx="32432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altLang="es-CL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Situación hídrica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97C983C1-9A20-4073-BB20-C7C7BDE9B31D}"/>
              </a:ext>
            </a:extLst>
          </p:cNvPr>
          <p:cNvSpPr/>
          <p:nvPr/>
        </p:nvSpPr>
        <p:spPr>
          <a:xfrm>
            <a:off x="513305" y="1425997"/>
            <a:ext cx="1747295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Caudales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F53F13-2B38-4711-BBA8-4991BC51B8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71" t="14208" b="1913"/>
          <a:stretch/>
        </p:blipFill>
        <p:spPr>
          <a:xfrm>
            <a:off x="4076701" y="309562"/>
            <a:ext cx="4889499" cy="59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7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Marcador de texto 1">
            <a:extLst>
              <a:ext uri="{FF2B5EF4-FFF2-40B4-BE49-F238E27FC236}">
                <a16:creationId xmlns:a16="http://schemas.microsoft.com/office/drawing/2014/main" id="{ED26B671-2C52-40DE-85B8-3A31AC39D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9" y="628650"/>
            <a:ext cx="32432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altLang="es-CL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Situación hídrica</a:t>
            </a:r>
          </a:p>
        </p:txBody>
      </p:sp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1AEA40E3-2B52-4701-A7C6-EA66C49865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8756021"/>
              </p:ext>
            </p:extLst>
          </p:nvPr>
        </p:nvGraphicFramePr>
        <p:xfrm>
          <a:off x="2480673" y="1425997"/>
          <a:ext cx="9462090" cy="4843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3498BED4-F249-4393-A75D-34EF4E919366}"/>
              </a:ext>
            </a:extLst>
          </p:cNvPr>
          <p:cNvSpPr/>
          <p:nvPr/>
        </p:nvSpPr>
        <p:spPr>
          <a:xfrm>
            <a:off x="513305" y="1425997"/>
            <a:ext cx="3763420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Embalses - Coquimbo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2910A04-B142-4AEF-8C9D-918A7B97BDFE}"/>
              </a:ext>
            </a:extLst>
          </p:cNvPr>
          <p:cNvSpPr txBox="1"/>
          <p:nvPr/>
        </p:nvSpPr>
        <p:spPr>
          <a:xfrm>
            <a:off x="513305" y="2571750"/>
            <a:ext cx="134652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Capacidad total</a:t>
            </a:r>
          </a:p>
          <a:p>
            <a:r>
              <a:rPr lang="es-CL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1.339 </a:t>
            </a:r>
            <a:r>
              <a:rPr lang="es-CL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mill</a:t>
            </a:r>
            <a:r>
              <a:rPr lang="es-CL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</a:t>
            </a:r>
            <a:r>
              <a:rPr lang="es-CL" sz="1400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</a:p>
          <a:p>
            <a:endParaRPr lang="es-CL" sz="1400" baseline="30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CL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Volumen actual</a:t>
            </a:r>
          </a:p>
          <a:p>
            <a:r>
              <a:rPr lang="es-CL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181 mil m</a:t>
            </a:r>
            <a:r>
              <a:rPr lang="es-CL" sz="1400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 </a:t>
            </a:r>
            <a:endParaRPr lang="es-CL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CL" sz="1400" baseline="30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s-CL" sz="1400" baseline="30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CL" sz="4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14%</a:t>
            </a:r>
          </a:p>
        </p:txBody>
      </p:sp>
    </p:spTree>
    <p:extLst>
      <p:ext uri="{BB962C8B-B14F-4D97-AF65-F5344CB8AC3E}">
        <p14:creationId xmlns:p14="http://schemas.microsoft.com/office/powerpoint/2010/main" val="1476468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587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67C0C7A3-6A70-4192-95A5-44DE0A159E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781157"/>
              </p:ext>
            </p:extLst>
          </p:nvPr>
        </p:nvGraphicFramePr>
        <p:xfrm>
          <a:off x="409574" y="258763"/>
          <a:ext cx="11420475" cy="4979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20C0BA1C-83D4-4EFD-95DF-59CB546AF384}"/>
              </a:ext>
            </a:extLst>
          </p:cNvPr>
          <p:cNvSpPr txBox="1"/>
          <p:nvPr/>
        </p:nvSpPr>
        <p:spPr>
          <a:xfrm>
            <a:off x="2159552" y="5545464"/>
            <a:ext cx="1429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Capacidad total</a:t>
            </a:r>
          </a:p>
          <a:p>
            <a:pPr algn="ctr"/>
            <a:r>
              <a:rPr lang="es-CL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11.421 </a:t>
            </a:r>
            <a:r>
              <a:rPr lang="es-CL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mill</a:t>
            </a:r>
            <a:r>
              <a:rPr lang="es-CL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</a:t>
            </a:r>
            <a:r>
              <a:rPr lang="es-CL" sz="1400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C4C24F7-3937-4C5B-9864-548971487ADD}"/>
              </a:ext>
            </a:extLst>
          </p:cNvPr>
          <p:cNvSpPr txBox="1"/>
          <p:nvPr/>
        </p:nvSpPr>
        <p:spPr>
          <a:xfrm>
            <a:off x="5477940" y="5546723"/>
            <a:ext cx="1429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Volumen actual</a:t>
            </a:r>
          </a:p>
          <a:p>
            <a:pPr algn="ctr"/>
            <a:r>
              <a:rPr lang="es-CL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5.910 mil m</a:t>
            </a:r>
            <a:r>
              <a:rPr lang="es-CL" sz="1400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 </a:t>
            </a:r>
            <a:endParaRPr lang="es-CL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74E0FCD-356C-4478-BBFD-F7097C86CAB4}"/>
              </a:ext>
            </a:extLst>
          </p:cNvPr>
          <p:cNvSpPr txBox="1"/>
          <p:nvPr/>
        </p:nvSpPr>
        <p:spPr>
          <a:xfrm>
            <a:off x="8837051" y="5391576"/>
            <a:ext cx="1429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52%</a:t>
            </a:r>
          </a:p>
        </p:txBody>
      </p:sp>
    </p:spTree>
    <p:extLst>
      <p:ext uri="{BB962C8B-B14F-4D97-AF65-F5344CB8AC3E}">
        <p14:creationId xmlns:p14="http://schemas.microsoft.com/office/powerpoint/2010/main" val="326461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Marcador de texto 1">
            <a:extLst>
              <a:ext uri="{FF2B5EF4-FFF2-40B4-BE49-F238E27FC236}">
                <a16:creationId xmlns:a16="http://schemas.microsoft.com/office/drawing/2014/main" id="{ED26B671-2C52-40DE-85B8-3A31AC39D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9" y="628650"/>
            <a:ext cx="3243262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altLang="es-CL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Situación hídrica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3498BED4-F249-4393-A75D-34EF4E919366}"/>
              </a:ext>
            </a:extLst>
          </p:cNvPr>
          <p:cNvSpPr/>
          <p:nvPr/>
        </p:nvSpPr>
        <p:spPr>
          <a:xfrm>
            <a:off x="513305" y="1425997"/>
            <a:ext cx="1442495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Nieves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7C6A077-7A53-4AF3-A474-9B65EDF64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9" y="2585908"/>
            <a:ext cx="11421764" cy="381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628650"/>
            <a:ext cx="5521325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altLang="es-CL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¿Qué es la seguridad hídrica?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A5F5130-0DD8-40AE-A47F-C9A7FABA16A6}"/>
              </a:ext>
            </a:extLst>
          </p:cNvPr>
          <p:cNvSpPr txBox="1"/>
          <p:nvPr/>
        </p:nvSpPr>
        <p:spPr>
          <a:xfrm>
            <a:off x="596884" y="1329932"/>
            <a:ext cx="10804558" cy="30162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algn="just">
              <a:defRPr sz="2000">
                <a:solidFill>
                  <a:schemeClr val="bg2">
                    <a:lumMod val="50000"/>
                  </a:schemeClr>
                </a:solidFill>
                <a:latin typeface="Abadi" panose="020B0604020104020204" pitchFamily="34" charset="0"/>
              </a:defRPr>
            </a:lvl1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Posibilidad de acceso al agua en cantidad y calidad adecuadas, considerando las particularidades naturales de cada cuenca, para su sustento y aprovechamiento en el tiempo para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consumo humano, la salud, subsistencia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desarrollo socioeconómico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conservación y preservación de los ecosistemas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promoviendo la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resiliencia frente a amenazas asociadas a sequías y crecidas y la prevención de la contaminación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 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</a:t>
            </a: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- Ley Marco Cambio Climático -  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srgbClr val="1047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	Art.3 </a:t>
            </a:r>
          </a:p>
        </p:txBody>
      </p:sp>
      <p:sp>
        <p:nvSpPr>
          <p:cNvPr id="9" name="Rectángulo: esquinas diagonales redondeadas 8">
            <a:extLst>
              <a:ext uri="{FF2B5EF4-FFF2-40B4-BE49-F238E27FC236}">
                <a16:creationId xmlns:a16="http://schemas.microsoft.com/office/drawing/2014/main" id="{B4B83BEB-09EB-4D4E-87F4-EEC85573E325}"/>
              </a:ext>
            </a:extLst>
          </p:cNvPr>
          <p:cNvSpPr/>
          <p:nvPr/>
        </p:nvSpPr>
        <p:spPr>
          <a:xfrm>
            <a:off x="692618" y="4422971"/>
            <a:ext cx="2248401" cy="1865957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gobCL"/>
                <a:ea typeface="+mn-ea"/>
                <a:cs typeface="+mn-cs"/>
              </a:rPr>
              <a:t>Consumo humano, salud y subsistencia</a:t>
            </a:r>
          </a:p>
        </p:txBody>
      </p:sp>
      <p:sp>
        <p:nvSpPr>
          <p:cNvPr id="11" name="Rectángulo: esquinas diagonales redondeadas 10">
            <a:extLst>
              <a:ext uri="{FF2B5EF4-FFF2-40B4-BE49-F238E27FC236}">
                <a16:creationId xmlns:a16="http://schemas.microsoft.com/office/drawing/2014/main" id="{12986DC0-317F-48BD-AF31-6D0A8F3381D2}"/>
              </a:ext>
            </a:extLst>
          </p:cNvPr>
          <p:cNvSpPr/>
          <p:nvPr/>
        </p:nvSpPr>
        <p:spPr>
          <a:xfrm>
            <a:off x="3435872" y="4419913"/>
            <a:ext cx="2238375" cy="1865957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gobCL"/>
                <a:ea typeface="+mn-ea"/>
                <a:cs typeface="+mn-cs"/>
              </a:rPr>
              <a:t>Actividades productivas</a:t>
            </a:r>
          </a:p>
        </p:txBody>
      </p:sp>
      <p:sp>
        <p:nvSpPr>
          <p:cNvPr id="12" name="Rectángulo: esquinas diagonales redondeadas 11">
            <a:extLst>
              <a:ext uri="{FF2B5EF4-FFF2-40B4-BE49-F238E27FC236}">
                <a16:creationId xmlns:a16="http://schemas.microsoft.com/office/drawing/2014/main" id="{AF306926-3393-4708-BCEF-187F2E85F61C}"/>
              </a:ext>
            </a:extLst>
          </p:cNvPr>
          <p:cNvSpPr/>
          <p:nvPr/>
        </p:nvSpPr>
        <p:spPr>
          <a:xfrm>
            <a:off x="6179127" y="4419913"/>
            <a:ext cx="2248400" cy="1865957"/>
          </a:xfrm>
          <a:prstGeom prst="round2Diag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gobCL"/>
                <a:ea typeface="+mn-ea"/>
                <a:cs typeface="+mn-cs"/>
              </a:rPr>
              <a:t>Conservación y preservación de los ecosistemas</a:t>
            </a:r>
          </a:p>
        </p:txBody>
      </p:sp>
      <p:sp>
        <p:nvSpPr>
          <p:cNvPr id="17" name="Rectángulo: esquinas diagonales redondeadas 16">
            <a:extLst>
              <a:ext uri="{FF2B5EF4-FFF2-40B4-BE49-F238E27FC236}">
                <a16:creationId xmlns:a16="http://schemas.microsoft.com/office/drawing/2014/main" id="{A1255CEC-5E6F-4DF8-8BBE-BE556D460294}"/>
              </a:ext>
            </a:extLst>
          </p:cNvPr>
          <p:cNvSpPr/>
          <p:nvPr/>
        </p:nvSpPr>
        <p:spPr>
          <a:xfrm>
            <a:off x="8913080" y="4419912"/>
            <a:ext cx="2298532" cy="1865957"/>
          </a:xfrm>
          <a:prstGeom prst="round2DiagRect">
            <a:avLst/>
          </a:prstGeom>
          <a:solidFill>
            <a:srgbClr val="FC6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17406D"/>
              </a:solidFill>
              <a:effectLst/>
              <a:uLnTx/>
              <a:uFillTx/>
              <a:latin typeface="gobCL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gobCL"/>
                <a:ea typeface="+mn-ea"/>
                <a:cs typeface="+mn-cs"/>
              </a:rPr>
              <a:t>Resiliencia ante amenazas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gobCL"/>
                <a:ea typeface="+mn-ea"/>
                <a:cs typeface="+mn-cs"/>
              </a:rPr>
              <a:t>Sequías, crecidas y prevención de la contaminación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17406D"/>
              </a:solidFill>
              <a:effectLst/>
              <a:uLnTx/>
              <a:uFillTx/>
              <a:latin typeface="gobCL"/>
              <a:ea typeface="+mn-ea"/>
              <a:cs typeface="+mn-cs"/>
            </a:endParaRPr>
          </a:p>
        </p:txBody>
      </p:sp>
      <p:sp>
        <p:nvSpPr>
          <p:cNvPr id="18" name="Signo más 17">
            <a:extLst>
              <a:ext uri="{FF2B5EF4-FFF2-40B4-BE49-F238E27FC236}">
                <a16:creationId xmlns:a16="http://schemas.microsoft.com/office/drawing/2014/main" id="{2A743EF1-6CAB-4D10-AB02-40330A4773A3}"/>
              </a:ext>
            </a:extLst>
          </p:cNvPr>
          <p:cNvSpPr/>
          <p:nvPr/>
        </p:nvSpPr>
        <p:spPr>
          <a:xfrm>
            <a:off x="2941019" y="5140138"/>
            <a:ext cx="495300" cy="475639"/>
          </a:xfrm>
          <a:prstGeom prst="mathPlus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bCL"/>
              <a:ea typeface="+mn-ea"/>
              <a:cs typeface="+mn-cs"/>
            </a:endParaRPr>
          </a:p>
        </p:txBody>
      </p:sp>
      <p:sp>
        <p:nvSpPr>
          <p:cNvPr id="19" name="Signo más 18">
            <a:extLst>
              <a:ext uri="{FF2B5EF4-FFF2-40B4-BE49-F238E27FC236}">
                <a16:creationId xmlns:a16="http://schemas.microsoft.com/office/drawing/2014/main" id="{D76CA242-2F07-4F94-AA8F-1E00A6B0A14D}"/>
              </a:ext>
            </a:extLst>
          </p:cNvPr>
          <p:cNvSpPr/>
          <p:nvPr/>
        </p:nvSpPr>
        <p:spPr>
          <a:xfrm>
            <a:off x="5679037" y="5140138"/>
            <a:ext cx="495300" cy="475639"/>
          </a:xfrm>
          <a:prstGeom prst="mathPlus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bCL"/>
              <a:ea typeface="+mn-ea"/>
              <a:cs typeface="+mn-cs"/>
            </a:endParaRPr>
          </a:p>
        </p:txBody>
      </p:sp>
      <p:sp>
        <p:nvSpPr>
          <p:cNvPr id="20" name="Signo más 19">
            <a:extLst>
              <a:ext uri="{FF2B5EF4-FFF2-40B4-BE49-F238E27FC236}">
                <a16:creationId xmlns:a16="http://schemas.microsoft.com/office/drawing/2014/main" id="{BA96F519-DCC4-403C-844A-65F006699029}"/>
              </a:ext>
            </a:extLst>
          </p:cNvPr>
          <p:cNvSpPr/>
          <p:nvPr/>
        </p:nvSpPr>
        <p:spPr>
          <a:xfrm>
            <a:off x="8422654" y="5138427"/>
            <a:ext cx="495300" cy="475639"/>
          </a:xfrm>
          <a:prstGeom prst="mathPlus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bC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500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D848C3BA-2596-435C-97AF-3671034FDCE9}"/>
              </a:ext>
            </a:extLst>
          </p:cNvPr>
          <p:cNvSpPr/>
          <p:nvPr/>
        </p:nvSpPr>
        <p:spPr bwMode="auto">
          <a:xfrm>
            <a:off x="6192838" y="246063"/>
            <a:ext cx="5749925" cy="6116637"/>
          </a:xfrm>
          <a:custGeom>
            <a:avLst/>
            <a:gdLst>
              <a:gd name="connsiteX0" fmla="*/ 0 w 2947820"/>
              <a:gd name="connsiteY0" fmla="*/ 491313 h 6413055"/>
              <a:gd name="connsiteX1" fmla="*/ 491313 w 2947820"/>
              <a:gd name="connsiteY1" fmla="*/ 0 h 6413055"/>
              <a:gd name="connsiteX2" fmla="*/ 2456507 w 2947820"/>
              <a:gd name="connsiteY2" fmla="*/ 0 h 6413055"/>
              <a:gd name="connsiteX3" fmla="*/ 2947820 w 2947820"/>
              <a:gd name="connsiteY3" fmla="*/ 491313 h 6413055"/>
              <a:gd name="connsiteX4" fmla="*/ 2947820 w 2947820"/>
              <a:gd name="connsiteY4" fmla="*/ 5921742 h 6413055"/>
              <a:gd name="connsiteX5" fmla="*/ 2456507 w 2947820"/>
              <a:gd name="connsiteY5" fmla="*/ 6413055 h 6413055"/>
              <a:gd name="connsiteX6" fmla="*/ 491313 w 2947820"/>
              <a:gd name="connsiteY6" fmla="*/ 6413055 h 6413055"/>
              <a:gd name="connsiteX7" fmla="*/ 0 w 2947820"/>
              <a:gd name="connsiteY7" fmla="*/ 5921742 h 6413055"/>
              <a:gd name="connsiteX8" fmla="*/ 0 w 2947820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456507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75252"/>
              <a:gd name="connsiteY0" fmla="*/ 491313 h 6413055"/>
              <a:gd name="connsiteX1" fmla="*/ 491313 w 2975252"/>
              <a:gd name="connsiteY1" fmla="*/ 0 h 6413055"/>
              <a:gd name="connsiteX2" fmla="*/ 2675963 w 2975252"/>
              <a:gd name="connsiteY2" fmla="*/ 0 h 6413055"/>
              <a:gd name="connsiteX3" fmla="*/ 2975252 w 2975252"/>
              <a:gd name="connsiteY3" fmla="*/ 290145 h 6413055"/>
              <a:gd name="connsiteX4" fmla="*/ 2947820 w 2975252"/>
              <a:gd name="connsiteY4" fmla="*/ 5921742 h 6413055"/>
              <a:gd name="connsiteX5" fmla="*/ 2456507 w 2975252"/>
              <a:gd name="connsiteY5" fmla="*/ 6413055 h 6413055"/>
              <a:gd name="connsiteX6" fmla="*/ 491313 w 2975252"/>
              <a:gd name="connsiteY6" fmla="*/ 6413055 h 6413055"/>
              <a:gd name="connsiteX7" fmla="*/ 0 w 2975252"/>
              <a:gd name="connsiteY7" fmla="*/ 5921742 h 6413055"/>
              <a:gd name="connsiteX8" fmla="*/ 0 w 2975252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4565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491313 w 2984396"/>
              <a:gd name="connsiteY6" fmla="*/ 6413055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0 w 2984396"/>
              <a:gd name="connsiteY7" fmla="*/ 5921742 h 6413055"/>
              <a:gd name="connsiteX8" fmla="*/ 0 w 2984396"/>
              <a:gd name="connsiteY8" fmla="*/ 491313 h 6413055"/>
              <a:gd name="connsiteX0" fmla="*/ 0 w 2984396"/>
              <a:gd name="connsiteY0" fmla="*/ 491313 h 6413055"/>
              <a:gd name="connsiteX1" fmla="*/ 491313 w 2984396"/>
              <a:gd name="connsiteY1" fmla="*/ 0 h 6413055"/>
              <a:gd name="connsiteX2" fmla="*/ 2675963 w 2984396"/>
              <a:gd name="connsiteY2" fmla="*/ 0 h 6413055"/>
              <a:gd name="connsiteX3" fmla="*/ 2975252 w 2984396"/>
              <a:gd name="connsiteY3" fmla="*/ 290145 h 6413055"/>
              <a:gd name="connsiteX4" fmla="*/ 2984396 w 2984396"/>
              <a:gd name="connsiteY4" fmla="*/ 6086334 h 6413055"/>
              <a:gd name="connsiteX5" fmla="*/ 2685107 w 2984396"/>
              <a:gd name="connsiteY5" fmla="*/ 6413055 h 6413055"/>
              <a:gd name="connsiteX6" fmla="*/ 290145 w 2984396"/>
              <a:gd name="connsiteY6" fmla="*/ 6403911 h 6413055"/>
              <a:gd name="connsiteX7" fmla="*/ 18288 w 2984396"/>
              <a:gd name="connsiteY7" fmla="*/ 6068046 h 6413055"/>
              <a:gd name="connsiteX8" fmla="*/ 0 w 2984396"/>
              <a:gd name="connsiteY8" fmla="*/ 491313 h 6413055"/>
              <a:gd name="connsiteX0" fmla="*/ 0 w 2975252"/>
              <a:gd name="connsiteY0" fmla="*/ 326721 h 6413055"/>
              <a:gd name="connsiteX1" fmla="*/ 482169 w 2975252"/>
              <a:gd name="connsiteY1" fmla="*/ 0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721 h 6413055"/>
              <a:gd name="connsiteX1" fmla="*/ 372441 w 2975252"/>
              <a:gd name="connsiteY1" fmla="*/ 9144 h 6413055"/>
              <a:gd name="connsiteX2" fmla="*/ 2666819 w 2975252"/>
              <a:gd name="connsiteY2" fmla="*/ 0 h 6413055"/>
              <a:gd name="connsiteX3" fmla="*/ 2966108 w 2975252"/>
              <a:gd name="connsiteY3" fmla="*/ 290145 h 6413055"/>
              <a:gd name="connsiteX4" fmla="*/ 2975252 w 2975252"/>
              <a:gd name="connsiteY4" fmla="*/ 6086334 h 6413055"/>
              <a:gd name="connsiteX5" fmla="*/ 2675963 w 2975252"/>
              <a:gd name="connsiteY5" fmla="*/ 6413055 h 6413055"/>
              <a:gd name="connsiteX6" fmla="*/ 281001 w 2975252"/>
              <a:gd name="connsiteY6" fmla="*/ 6403911 h 6413055"/>
              <a:gd name="connsiteX7" fmla="*/ 9144 w 2975252"/>
              <a:gd name="connsiteY7" fmla="*/ 6068046 h 6413055"/>
              <a:gd name="connsiteX8" fmla="*/ 0 w 2975252"/>
              <a:gd name="connsiteY8" fmla="*/ 326721 h 6413055"/>
              <a:gd name="connsiteX0" fmla="*/ 0 w 2975252"/>
              <a:gd name="connsiteY0" fmla="*/ 326857 h 6413191"/>
              <a:gd name="connsiteX1" fmla="*/ 372441 w 2975252"/>
              <a:gd name="connsiteY1" fmla="*/ 9280 h 6413191"/>
              <a:gd name="connsiteX2" fmla="*/ 2666819 w 2975252"/>
              <a:gd name="connsiteY2" fmla="*/ 136 h 6413191"/>
              <a:gd name="connsiteX3" fmla="*/ 2970870 w 2975252"/>
              <a:gd name="connsiteY3" fmla="*/ 256944 h 6413191"/>
              <a:gd name="connsiteX4" fmla="*/ 2975252 w 2975252"/>
              <a:gd name="connsiteY4" fmla="*/ 6086470 h 6413191"/>
              <a:gd name="connsiteX5" fmla="*/ 2675963 w 2975252"/>
              <a:gd name="connsiteY5" fmla="*/ 6413191 h 6413191"/>
              <a:gd name="connsiteX6" fmla="*/ 281001 w 2975252"/>
              <a:gd name="connsiteY6" fmla="*/ 6404047 h 6413191"/>
              <a:gd name="connsiteX7" fmla="*/ 9144 w 2975252"/>
              <a:gd name="connsiteY7" fmla="*/ 6068182 h 6413191"/>
              <a:gd name="connsiteX8" fmla="*/ 0 w 2975252"/>
              <a:gd name="connsiteY8" fmla="*/ 326857 h 6413191"/>
              <a:gd name="connsiteX0" fmla="*/ 0 w 2975252"/>
              <a:gd name="connsiteY0" fmla="*/ 322259 h 6408593"/>
              <a:gd name="connsiteX1" fmla="*/ 372441 w 2975252"/>
              <a:gd name="connsiteY1" fmla="*/ 4682 h 6408593"/>
              <a:gd name="connsiteX2" fmla="*/ 2719207 w 2975252"/>
              <a:gd name="connsiteY2" fmla="*/ 300 h 6408593"/>
              <a:gd name="connsiteX3" fmla="*/ 2970870 w 2975252"/>
              <a:gd name="connsiteY3" fmla="*/ 252346 h 6408593"/>
              <a:gd name="connsiteX4" fmla="*/ 2975252 w 2975252"/>
              <a:gd name="connsiteY4" fmla="*/ 6081872 h 6408593"/>
              <a:gd name="connsiteX5" fmla="*/ 2675963 w 2975252"/>
              <a:gd name="connsiteY5" fmla="*/ 6408593 h 6408593"/>
              <a:gd name="connsiteX6" fmla="*/ 281001 w 2975252"/>
              <a:gd name="connsiteY6" fmla="*/ 6399449 h 6408593"/>
              <a:gd name="connsiteX7" fmla="*/ 9144 w 2975252"/>
              <a:gd name="connsiteY7" fmla="*/ 6063584 h 6408593"/>
              <a:gd name="connsiteX8" fmla="*/ 0 w 2975252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71185"/>
              <a:gd name="connsiteY0" fmla="*/ 322259 h 6408593"/>
              <a:gd name="connsiteX1" fmla="*/ 372441 w 2971185"/>
              <a:gd name="connsiteY1" fmla="*/ 4682 h 6408593"/>
              <a:gd name="connsiteX2" fmla="*/ 2719207 w 2971185"/>
              <a:gd name="connsiteY2" fmla="*/ 300 h 6408593"/>
              <a:gd name="connsiteX3" fmla="*/ 2970870 w 2971185"/>
              <a:gd name="connsiteY3" fmla="*/ 252346 h 6408593"/>
              <a:gd name="connsiteX4" fmla="*/ 2965727 w 2971185"/>
              <a:gd name="connsiteY4" fmla="*/ 6129497 h 6408593"/>
              <a:gd name="connsiteX5" fmla="*/ 2675963 w 2971185"/>
              <a:gd name="connsiteY5" fmla="*/ 6408593 h 6408593"/>
              <a:gd name="connsiteX6" fmla="*/ 281001 w 2971185"/>
              <a:gd name="connsiteY6" fmla="*/ 6399449 h 6408593"/>
              <a:gd name="connsiteX7" fmla="*/ 9144 w 2971185"/>
              <a:gd name="connsiteY7" fmla="*/ 6063584 h 6408593"/>
              <a:gd name="connsiteX8" fmla="*/ 0 w 2971185"/>
              <a:gd name="connsiteY8" fmla="*/ 322259 h 6408593"/>
              <a:gd name="connsiteX0" fmla="*/ 0 w 2985837"/>
              <a:gd name="connsiteY0" fmla="*/ 322842 h 6669487"/>
              <a:gd name="connsiteX1" fmla="*/ 372441 w 2985837"/>
              <a:gd name="connsiteY1" fmla="*/ 5265 h 6669487"/>
              <a:gd name="connsiteX2" fmla="*/ 2719207 w 2985837"/>
              <a:gd name="connsiteY2" fmla="*/ 883 h 6669487"/>
              <a:gd name="connsiteX3" fmla="*/ 2961506 w 2985837"/>
              <a:gd name="connsiteY3" fmla="*/ 243420 h 6669487"/>
              <a:gd name="connsiteX4" fmla="*/ 2965727 w 2985837"/>
              <a:gd name="connsiteY4" fmla="*/ 6130080 h 6669487"/>
              <a:gd name="connsiteX5" fmla="*/ 2675963 w 2985837"/>
              <a:gd name="connsiteY5" fmla="*/ 6409176 h 6669487"/>
              <a:gd name="connsiteX6" fmla="*/ 281001 w 2985837"/>
              <a:gd name="connsiteY6" fmla="*/ 6400032 h 6669487"/>
              <a:gd name="connsiteX7" fmla="*/ 9144 w 2985837"/>
              <a:gd name="connsiteY7" fmla="*/ 6064167 h 6669487"/>
              <a:gd name="connsiteX8" fmla="*/ 0 w 2985837"/>
              <a:gd name="connsiteY8" fmla="*/ 322842 h 6669487"/>
              <a:gd name="connsiteX0" fmla="*/ 0 w 2968695"/>
              <a:gd name="connsiteY0" fmla="*/ 322842 h 6666774"/>
              <a:gd name="connsiteX1" fmla="*/ 372441 w 2968695"/>
              <a:gd name="connsiteY1" fmla="*/ 5265 h 6666774"/>
              <a:gd name="connsiteX2" fmla="*/ 2719207 w 2968695"/>
              <a:gd name="connsiteY2" fmla="*/ 883 h 6666774"/>
              <a:gd name="connsiteX3" fmla="*/ 2961506 w 2968695"/>
              <a:gd name="connsiteY3" fmla="*/ 243420 h 6666774"/>
              <a:gd name="connsiteX4" fmla="*/ 2965727 w 2968695"/>
              <a:gd name="connsiteY4" fmla="*/ 6130080 h 6666774"/>
              <a:gd name="connsiteX5" fmla="*/ 2909903 w 2968695"/>
              <a:gd name="connsiteY5" fmla="*/ 6427798 h 6666774"/>
              <a:gd name="connsiteX6" fmla="*/ 2675963 w 2968695"/>
              <a:gd name="connsiteY6" fmla="*/ 6409176 h 6666774"/>
              <a:gd name="connsiteX7" fmla="*/ 281001 w 2968695"/>
              <a:gd name="connsiteY7" fmla="*/ 6400032 h 6666774"/>
              <a:gd name="connsiteX8" fmla="*/ 9144 w 2968695"/>
              <a:gd name="connsiteY8" fmla="*/ 6064167 h 6666774"/>
              <a:gd name="connsiteX9" fmla="*/ 0 w 2968695"/>
              <a:gd name="connsiteY9" fmla="*/ 322842 h 6666774"/>
              <a:gd name="connsiteX0" fmla="*/ 0 w 2966237"/>
              <a:gd name="connsiteY0" fmla="*/ 322842 h 6649930"/>
              <a:gd name="connsiteX1" fmla="*/ 372441 w 2966237"/>
              <a:gd name="connsiteY1" fmla="*/ 5265 h 6649930"/>
              <a:gd name="connsiteX2" fmla="*/ 2719207 w 2966237"/>
              <a:gd name="connsiteY2" fmla="*/ 883 h 6649930"/>
              <a:gd name="connsiteX3" fmla="*/ 2961506 w 2966237"/>
              <a:gd name="connsiteY3" fmla="*/ 243420 h 6649930"/>
              <a:gd name="connsiteX4" fmla="*/ 2965727 w 2966237"/>
              <a:gd name="connsiteY4" fmla="*/ 6130080 h 6649930"/>
              <a:gd name="connsiteX5" fmla="*/ 2947361 w 2966237"/>
              <a:gd name="connsiteY5" fmla="*/ 6389762 h 6649930"/>
              <a:gd name="connsiteX6" fmla="*/ 2909903 w 2966237"/>
              <a:gd name="connsiteY6" fmla="*/ 6427798 h 6649930"/>
              <a:gd name="connsiteX7" fmla="*/ 2675963 w 2966237"/>
              <a:gd name="connsiteY7" fmla="*/ 6409176 h 6649930"/>
              <a:gd name="connsiteX8" fmla="*/ 281001 w 2966237"/>
              <a:gd name="connsiteY8" fmla="*/ 6400032 h 6649930"/>
              <a:gd name="connsiteX9" fmla="*/ 9144 w 2966237"/>
              <a:gd name="connsiteY9" fmla="*/ 6064167 h 6649930"/>
              <a:gd name="connsiteX10" fmla="*/ 0 w 2966237"/>
              <a:gd name="connsiteY10" fmla="*/ 322842 h 6649930"/>
              <a:gd name="connsiteX0" fmla="*/ 0 w 2967093"/>
              <a:gd name="connsiteY0" fmla="*/ 322842 h 6655651"/>
              <a:gd name="connsiteX1" fmla="*/ 372441 w 2967093"/>
              <a:gd name="connsiteY1" fmla="*/ 5265 h 6655651"/>
              <a:gd name="connsiteX2" fmla="*/ 2719207 w 2967093"/>
              <a:gd name="connsiteY2" fmla="*/ 883 h 6655651"/>
              <a:gd name="connsiteX3" fmla="*/ 2961506 w 2967093"/>
              <a:gd name="connsiteY3" fmla="*/ 243420 h 6655651"/>
              <a:gd name="connsiteX4" fmla="*/ 2965727 w 2967093"/>
              <a:gd name="connsiteY4" fmla="*/ 6130080 h 6655651"/>
              <a:gd name="connsiteX5" fmla="*/ 2933315 w 2967093"/>
              <a:gd name="connsiteY5" fmla="*/ 6399271 h 6655651"/>
              <a:gd name="connsiteX6" fmla="*/ 2947361 w 2967093"/>
              <a:gd name="connsiteY6" fmla="*/ 6389762 h 6655651"/>
              <a:gd name="connsiteX7" fmla="*/ 2909903 w 2967093"/>
              <a:gd name="connsiteY7" fmla="*/ 6427798 h 6655651"/>
              <a:gd name="connsiteX8" fmla="*/ 2675963 w 2967093"/>
              <a:gd name="connsiteY8" fmla="*/ 6409176 h 6655651"/>
              <a:gd name="connsiteX9" fmla="*/ 281001 w 2967093"/>
              <a:gd name="connsiteY9" fmla="*/ 6400032 h 6655651"/>
              <a:gd name="connsiteX10" fmla="*/ 9144 w 2967093"/>
              <a:gd name="connsiteY10" fmla="*/ 6064167 h 6655651"/>
              <a:gd name="connsiteX11" fmla="*/ 0 w 2967093"/>
              <a:gd name="connsiteY11" fmla="*/ 322842 h 6655651"/>
              <a:gd name="connsiteX0" fmla="*/ 0 w 2966505"/>
              <a:gd name="connsiteY0" fmla="*/ 322842 h 6635851"/>
              <a:gd name="connsiteX1" fmla="*/ 372441 w 2966505"/>
              <a:gd name="connsiteY1" fmla="*/ 5265 h 6635851"/>
              <a:gd name="connsiteX2" fmla="*/ 2719207 w 2966505"/>
              <a:gd name="connsiteY2" fmla="*/ 883 h 6635851"/>
              <a:gd name="connsiteX3" fmla="*/ 2961506 w 2966505"/>
              <a:gd name="connsiteY3" fmla="*/ 243420 h 6635851"/>
              <a:gd name="connsiteX4" fmla="*/ 2965727 w 2966505"/>
              <a:gd name="connsiteY4" fmla="*/ 6130080 h 6635851"/>
              <a:gd name="connsiteX5" fmla="*/ 2942679 w 2966505"/>
              <a:gd name="connsiteY5" fmla="*/ 6351728 h 6635851"/>
              <a:gd name="connsiteX6" fmla="*/ 2933315 w 2966505"/>
              <a:gd name="connsiteY6" fmla="*/ 6399271 h 6635851"/>
              <a:gd name="connsiteX7" fmla="*/ 2947361 w 2966505"/>
              <a:gd name="connsiteY7" fmla="*/ 6389762 h 6635851"/>
              <a:gd name="connsiteX8" fmla="*/ 2909903 w 2966505"/>
              <a:gd name="connsiteY8" fmla="*/ 6427798 h 6635851"/>
              <a:gd name="connsiteX9" fmla="*/ 2675963 w 2966505"/>
              <a:gd name="connsiteY9" fmla="*/ 6409176 h 6635851"/>
              <a:gd name="connsiteX10" fmla="*/ 281001 w 2966505"/>
              <a:gd name="connsiteY10" fmla="*/ 6400032 h 6635851"/>
              <a:gd name="connsiteX11" fmla="*/ 9144 w 2966505"/>
              <a:gd name="connsiteY11" fmla="*/ 6064167 h 6635851"/>
              <a:gd name="connsiteX12" fmla="*/ 0 w 2966505"/>
              <a:gd name="connsiteY12" fmla="*/ 322842 h 663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66505" h="6635851">
                <a:moveTo>
                  <a:pt x="0" y="322842"/>
                </a:moveTo>
                <a:cubicBezTo>
                  <a:pt x="0" y="51497"/>
                  <a:pt x="101096" y="5265"/>
                  <a:pt x="372441" y="5265"/>
                </a:cubicBezTo>
                <a:lnTo>
                  <a:pt x="2719207" y="883"/>
                </a:lnTo>
                <a:cubicBezTo>
                  <a:pt x="2990552" y="883"/>
                  <a:pt x="2961506" y="-27925"/>
                  <a:pt x="2961506" y="243420"/>
                </a:cubicBezTo>
                <a:cubicBezTo>
                  <a:pt x="2961506" y="2053563"/>
                  <a:pt x="2968865" y="5112029"/>
                  <a:pt x="2965727" y="6130080"/>
                </a:cubicBezTo>
                <a:cubicBezTo>
                  <a:pt x="2962589" y="7148131"/>
                  <a:pt x="2948081" y="6306863"/>
                  <a:pt x="2942679" y="6351728"/>
                </a:cubicBezTo>
                <a:cubicBezTo>
                  <a:pt x="2937277" y="6396593"/>
                  <a:pt x="2934095" y="6445231"/>
                  <a:pt x="2933315" y="6399271"/>
                </a:cubicBezTo>
                <a:cubicBezTo>
                  <a:pt x="2932535" y="6353311"/>
                  <a:pt x="2955165" y="6424628"/>
                  <a:pt x="2947361" y="6389762"/>
                </a:cubicBezTo>
                <a:cubicBezTo>
                  <a:pt x="2939557" y="6354896"/>
                  <a:pt x="2955916" y="6467352"/>
                  <a:pt x="2909903" y="6427798"/>
                </a:cubicBezTo>
                <a:cubicBezTo>
                  <a:pt x="2863890" y="6388244"/>
                  <a:pt x="3114113" y="6451839"/>
                  <a:pt x="2675963" y="6409176"/>
                </a:cubicBezTo>
                <a:lnTo>
                  <a:pt x="281001" y="6400032"/>
                </a:lnTo>
                <a:cubicBezTo>
                  <a:pt x="9656" y="6400032"/>
                  <a:pt x="9144" y="6335512"/>
                  <a:pt x="9144" y="6064167"/>
                </a:cubicBezTo>
                <a:lnTo>
                  <a:pt x="0" y="322842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L"/>
          </a:p>
        </p:txBody>
      </p:sp>
      <p:sp>
        <p:nvSpPr>
          <p:cNvPr id="11267" name="Marcador de texto 1">
            <a:extLst>
              <a:ext uri="{FF2B5EF4-FFF2-40B4-BE49-F238E27FC236}">
                <a16:creationId xmlns:a16="http://schemas.microsoft.com/office/drawing/2014/main" id="{99E28BD4-FEEF-C675-3C5D-FC83CDD0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495300"/>
            <a:ext cx="5715000" cy="457200"/>
          </a:xfrm>
          <a:prstGeom prst="roundRect">
            <a:avLst>
              <a:gd name="adj" fmla="val 16667"/>
            </a:avLst>
          </a:prstGeom>
          <a:solidFill>
            <a:srgbClr val="36B7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L" altLang="es-CL" sz="2500" b="1" dirty="0"/>
              <a:t>Desafíos para nuevas fuentes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38A00B4-55D3-4C20-B0AD-E7F1372A782A}"/>
              </a:ext>
            </a:extLst>
          </p:cNvPr>
          <p:cNvSpPr txBox="1"/>
          <p:nvPr/>
        </p:nvSpPr>
        <p:spPr>
          <a:xfrm>
            <a:off x="477838" y="2120082"/>
            <a:ext cx="65447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000">
                <a:solidFill>
                  <a:schemeClr val="bg2">
                    <a:lumMod val="50000"/>
                  </a:schemeClr>
                </a:solidFill>
                <a:latin typeface="Abadi" panose="020B0604020104020204" pitchFamily="34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</a:rPr>
              <a:t>Proyecto de ley sobre el uso de agua de mar para desalinización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</a:rPr>
              <a:t>Proyecto de ley sobre tratamiento y reúso de aguas residuales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</a:rPr>
              <a:t>Ley sobre reutilización de aguas grises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93B8DDD-83EB-4F6D-8D18-EAD7E1B5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0799" y="1975404"/>
            <a:ext cx="4731964" cy="3206700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C26C848-D802-4B9E-BA8D-030C4BECB660}"/>
              </a:ext>
            </a:extLst>
          </p:cNvPr>
          <p:cNvSpPr/>
          <p:nvPr/>
        </p:nvSpPr>
        <p:spPr>
          <a:xfrm>
            <a:off x="513305" y="1425997"/>
            <a:ext cx="2129311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Normativos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45CBA00-9CDC-4E82-B585-BB4B03DBA016}"/>
              </a:ext>
            </a:extLst>
          </p:cNvPr>
          <p:cNvSpPr/>
          <p:nvPr/>
        </p:nvSpPr>
        <p:spPr>
          <a:xfrm>
            <a:off x="513305" y="4591890"/>
            <a:ext cx="6244111" cy="457200"/>
          </a:xfrm>
          <a:prstGeom prst="roundRect">
            <a:avLst/>
          </a:prstGeom>
          <a:solidFill>
            <a:srgbClr val="0B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CL" sz="2300" b="1" dirty="0">
                <a:latin typeface="Verdana" panose="020B0604030504040204" pitchFamily="34" charset="0"/>
                <a:ea typeface="Verdana" panose="020B0604030504040204" pitchFamily="34" charset="0"/>
              </a:rPr>
              <a:t>Soluciones basadas en la naturaleza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FD6685-F36B-40C7-8F08-C304F9A541BD}"/>
              </a:ext>
            </a:extLst>
          </p:cNvPr>
          <p:cNvSpPr txBox="1"/>
          <p:nvPr/>
        </p:nvSpPr>
        <p:spPr>
          <a:xfrm>
            <a:off x="513305" y="5238294"/>
            <a:ext cx="6544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000">
                <a:solidFill>
                  <a:schemeClr val="bg2">
                    <a:lumMod val="50000"/>
                  </a:schemeClr>
                </a:solidFill>
                <a:latin typeface="Abadi" panose="020B0604020104020204" pitchFamily="34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</a:rPr>
              <a:t>Recarga de acuíferos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</a:rPr>
              <a:t>Humedales</a:t>
            </a:r>
          </a:p>
        </p:txBody>
      </p:sp>
    </p:spTree>
    <p:extLst>
      <p:ext uri="{BB962C8B-B14F-4D97-AF65-F5344CB8AC3E}">
        <p14:creationId xmlns:p14="http://schemas.microsoft.com/office/powerpoint/2010/main" val="33325196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4C81A3878E62546919A190309CC6839" ma:contentTypeVersion="16" ma:contentTypeDescription="Crear nuevo documento." ma:contentTypeScope="" ma:versionID="57a7b85466f2c2e63841f5679f2f1b7f">
  <xsd:schema xmlns:xsd="http://www.w3.org/2001/XMLSchema" xmlns:xs="http://www.w3.org/2001/XMLSchema" xmlns:p="http://schemas.microsoft.com/office/2006/metadata/properties" xmlns:ns3="4ded18be-2d40-444b-9323-442a04b4489c" xmlns:ns4="96b86ca1-b4d7-458a-bcb3-fe711c6fe5cb" targetNamespace="http://schemas.microsoft.com/office/2006/metadata/properties" ma:root="true" ma:fieldsID="31a7be4d645e5402c5bbbe4e5b5d221f" ns3:_="" ns4:_="">
    <xsd:import namespace="4ded18be-2d40-444b-9323-442a04b4489c"/>
    <xsd:import namespace="96b86ca1-b4d7-458a-bcb3-fe711c6fe5c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_activity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d18be-2d40-444b-9323-442a04b448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b86ca1-b4d7-458a-bcb3-fe711c6fe5cb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3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ded18be-2d40-444b-9323-442a04b4489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049BF7B-9224-4C33-A588-FB4545DAE1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ed18be-2d40-444b-9323-442a04b4489c"/>
    <ds:schemaRef ds:uri="96b86ca1-b4d7-458a-bcb3-fe711c6fe5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AE28AC-8495-4729-8615-3941D967D8E6}">
  <ds:schemaRefs>
    <ds:schemaRef ds:uri="96b86ca1-b4d7-458a-bcb3-fe711c6fe5cb"/>
    <ds:schemaRef ds:uri="4ded18be-2d40-444b-9323-442a04b4489c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93C1527-B59B-41A0-89FC-D5144C4F0B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1652</TotalTime>
  <Words>1048</Words>
  <Application>Microsoft Office PowerPoint</Application>
  <PresentationFormat>Panorámica</PresentationFormat>
  <Paragraphs>197</Paragraphs>
  <Slides>18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Abadi</vt:lpstr>
      <vt:lpstr>Verdana</vt:lpstr>
      <vt:lpstr>Calibri</vt:lpstr>
      <vt:lpstr>Arial</vt:lpstr>
      <vt:lpstr>gobCL</vt:lpstr>
      <vt:lpstr>Microsoft JhengHei</vt:lpstr>
      <vt:lpstr>Wingdings</vt:lpstr>
      <vt:lpstr>Arial Black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Maria José Squadritto Toro-Moreno (DGA)</cp:lastModifiedBy>
  <cp:revision>88</cp:revision>
  <cp:lastPrinted>2024-04-05T18:27:28Z</cp:lastPrinted>
  <dcterms:created xsi:type="dcterms:W3CDTF">2022-09-08T19:25:06Z</dcterms:created>
  <dcterms:modified xsi:type="dcterms:W3CDTF">2024-08-13T21:56:05Z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0x01010054C81A3878E62546919A190309CC6839</vt:lpwstr>
  </property>
  <property fmtid="{D5CDD505-2E9C-101B-9397-08002B2CF9AE}" pid="3" name="_activity">
    <vt:lpwstr/>
  </property>
</Properties>
</file>