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8"/>
  </p:notesMasterIdLst>
  <p:sldIdLst>
    <p:sldId id="256" r:id="rId5"/>
    <p:sldId id="257" r:id="rId6"/>
    <p:sldId id="259" r:id="rId7"/>
    <p:sldId id="295" r:id="rId8"/>
    <p:sldId id="314" r:id="rId9"/>
    <p:sldId id="313" r:id="rId10"/>
    <p:sldId id="315" r:id="rId11"/>
    <p:sldId id="319" r:id="rId12"/>
    <p:sldId id="310" r:id="rId13"/>
    <p:sldId id="318" r:id="rId14"/>
    <p:sldId id="317" r:id="rId15"/>
    <p:sldId id="316" r:id="rId16"/>
    <p:sldId id="320" r:id="rId17"/>
    <p:sldId id="321" r:id="rId18"/>
    <p:sldId id="322" r:id="rId19"/>
    <p:sldId id="323" r:id="rId20"/>
    <p:sldId id="325" r:id="rId21"/>
    <p:sldId id="324" r:id="rId22"/>
    <p:sldId id="327" r:id="rId23"/>
    <p:sldId id="326" r:id="rId24"/>
    <p:sldId id="328" r:id="rId25"/>
    <p:sldId id="329" r:id="rId26"/>
    <p:sldId id="290" r:id="rId2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95" userDrawn="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260" userDrawn="1">
          <p15:clr>
            <a:srgbClr val="A4A3A4"/>
          </p15:clr>
        </p15:guide>
      </p15:sldGuideLst>
    </p:ext>
    <p:ext uri="http://customooxmlschemas.google.com/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35" roundtripDataSignature="AMtx7mjp4Lt+FL0Kf/ewA29a9KEGHjddb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9D27F56-698D-4F4D-DD70-AB034233CF54}" name="Carmen Maria Vergara Gana" initials="CV" userId="S::carmen.vergara@uc.cl::1f02b914-be31-49fd-bba9-ad038ae227d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7DE2"/>
    <a:srgbClr val="A5A5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DFAE20-0E51-4A48-B3A6-9FC1CE1EA4CC}" v="31" dt="2025-04-23T00:15:19.635"/>
    <p1510:client id="{7DB14646-E5BF-A341-8762-9CF6BBC1E4BC}" v="82" dt="2025-04-23T18:49:29.1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82"/>
    <p:restoredTop sz="94769"/>
  </p:normalViewPr>
  <p:slideViewPr>
    <p:cSldViewPr snapToGrid="0">
      <p:cViewPr varScale="1">
        <p:scale>
          <a:sx n="58" d="100"/>
          <a:sy n="58" d="100"/>
        </p:scale>
        <p:origin x="960" y="52"/>
      </p:cViewPr>
      <p:guideLst>
        <p:guide orient="horz" pos="595"/>
        <p:guide pos="3840"/>
        <p:guide orient="horz" pos="22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5" Type="http://customschemas.google.com/relationships/presentationmetadata" Target="metadata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2F0310-C827-4C60-A4C7-A939B150671D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DC3482CE-3653-48C2-AF8F-FE2696E51B4E}">
      <dgm:prSet phldrT="[Texto]"/>
      <dgm:spPr>
        <a:solidFill>
          <a:srgbClr val="A5A5A7"/>
        </a:solidFill>
      </dgm:spPr>
      <dgm:t>
        <a:bodyPr/>
        <a:lstStyle/>
        <a:p>
          <a:r>
            <a:rPr lang="es-CL" dirty="0"/>
            <a:t>OSC</a:t>
          </a:r>
        </a:p>
      </dgm:t>
    </dgm:pt>
    <dgm:pt modelId="{2AA12676-0C0A-44AE-97DE-E797865AAEB3}" type="parTrans" cxnId="{EB29C0FF-24D3-441C-BC8D-170D4EC7CFCB}">
      <dgm:prSet/>
      <dgm:spPr/>
      <dgm:t>
        <a:bodyPr/>
        <a:lstStyle/>
        <a:p>
          <a:endParaRPr lang="es-CL"/>
        </a:p>
      </dgm:t>
    </dgm:pt>
    <dgm:pt modelId="{1F223473-AE14-4F7E-AFC8-DC4D19CB3021}" type="sibTrans" cxnId="{EB29C0FF-24D3-441C-BC8D-170D4EC7CFCB}">
      <dgm:prSet/>
      <dgm:spPr/>
      <dgm:t>
        <a:bodyPr/>
        <a:lstStyle/>
        <a:p>
          <a:endParaRPr lang="es-CL"/>
        </a:p>
      </dgm:t>
    </dgm:pt>
    <dgm:pt modelId="{C1EE4CE2-B60F-4065-A7CD-3952D75C90CF}">
      <dgm:prSet phldrT="[Texto]"/>
      <dgm:spPr>
        <a:solidFill>
          <a:srgbClr val="217DE2"/>
        </a:solidFill>
      </dgm:spPr>
      <dgm:t>
        <a:bodyPr/>
        <a:lstStyle/>
        <a:p>
          <a:r>
            <a:rPr lang="es-CL" dirty="0"/>
            <a:t>Son organizaciones</a:t>
          </a:r>
        </a:p>
      </dgm:t>
    </dgm:pt>
    <dgm:pt modelId="{51877181-38A7-4151-AAE7-DFAA54FA0AE7}" type="parTrans" cxnId="{54DA41C2-9AD4-4728-82D9-E9C20467EDFB}">
      <dgm:prSet/>
      <dgm:spPr/>
      <dgm:t>
        <a:bodyPr/>
        <a:lstStyle/>
        <a:p>
          <a:endParaRPr lang="es-CL"/>
        </a:p>
      </dgm:t>
    </dgm:pt>
    <dgm:pt modelId="{5715D64C-0B72-4FB7-BE8D-398CFAFF9203}" type="sibTrans" cxnId="{54DA41C2-9AD4-4728-82D9-E9C20467EDFB}">
      <dgm:prSet/>
      <dgm:spPr/>
      <dgm:t>
        <a:bodyPr/>
        <a:lstStyle/>
        <a:p>
          <a:endParaRPr lang="es-CL"/>
        </a:p>
      </dgm:t>
    </dgm:pt>
    <dgm:pt modelId="{E7122992-59FD-4BE0-A609-19325AAE7E7A}">
      <dgm:prSet phldrT="[Texto]"/>
      <dgm:spPr>
        <a:solidFill>
          <a:srgbClr val="217DE2"/>
        </a:solidFill>
      </dgm:spPr>
      <dgm:t>
        <a:bodyPr/>
        <a:lstStyle/>
        <a:p>
          <a:r>
            <a:rPr lang="es-CL" dirty="0"/>
            <a:t>Son voluntarias</a:t>
          </a:r>
        </a:p>
      </dgm:t>
    </dgm:pt>
    <dgm:pt modelId="{E9A562AE-B79D-4E87-9571-703DA34864A6}" type="parTrans" cxnId="{7A91DBB3-FBE9-4263-971D-55934221AD0E}">
      <dgm:prSet/>
      <dgm:spPr/>
      <dgm:t>
        <a:bodyPr/>
        <a:lstStyle/>
        <a:p>
          <a:endParaRPr lang="es-CL"/>
        </a:p>
      </dgm:t>
    </dgm:pt>
    <dgm:pt modelId="{E84F5EF0-1584-41E2-8462-77DB5A2DE6F1}" type="sibTrans" cxnId="{7A91DBB3-FBE9-4263-971D-55934221AD0E}">
      <dgm:prSet/>
      <dgm:spPr/>
      <dgm:t>
        <a:bodyPr/>
        <a:lstStyle/>
        <a:p>
          <a:endParaRPr lang="es-CL"/>
        </a:p>
      </dgm:t>
    </dgm:pt>
    <dgm:pt modelId="{D356A867-B950-44A1-AEC5-5B7DCC11099F}">
      <dgm:prSet phldrT="[Texto]"/>
      <dgm:spPr>
        <a:solidFill>
          <a:srgbClr val="217DE2"/>
        </a:solidFill>
      </dgm:spPr>
      <dgm:t>
        <a:bodyPr/>
        <a:lstStyle/>
        <a:p>
          <a:r>
            <a:rPr lang="es-CL" dirty="0"/>
            <a:t>Son autónomas</a:t>
          </a:r>
        </a:p>
      </dgm:t>
    </dgm:pt>
    <dgm:pt modelId="{54CB2F6C-CAD8-4E70-9E42-D8DD4A4BAE4B}" type="parTrans" cxnId="{2C2108BB-FE34-421A-8C7C-DFFB050F0504}">
      <dgm:prSet/>
      <dgm:spPr/>
      <dgm:t>
        <a:bodyPr/>
        <a:lstStyle/>
        <a:p>
          <a:endParaRPr lang="es-CL"/>
        </a:p>
      </dgm:t>
    </dgm:pt>
    <dgm:pt modelId="{636B0B54-BE68-4626-B30F-279A0F08B417}" type="sibTrans" cxnId="{2C2108BB-FE34-421A-8C7C-DFFB050F0504}">
      <dgm:prSet/>
      <dgm:spPr/>
      <dgm:t>
        <a:bodyPr/>
        <a:lstStyle/>
        <a:p>
          <a:endParaRPr lang="es-CL"/>
        </a:p>
      </dgm:t>
    </dgm:pt>
    <dgm:pt modelId="{42C281C5-131F-423C-8ABE-906F99657510}">
      <dgm:prSet phldrT="[Texto]"/>
      <dgm:spPr>
        <a:solidFill>
          <a:srgbClr val="217DE2"/>
        </a:solidFill>
      </dgm:spPr>
      <dgm:t>
        <a:bodyPr/>
        <a:lstStyle/>
        <a:p>
          <a:r>
            <a:rPr lang="es-CL" dirty="0"/>
            <a:t>No tienen fines de lucro</a:t>
          </a:r>
        </a:p>
      </dgm:t>
    </dgm:pt>
    <dgm:pt modelId="{C71E25DB-8B5E-44E0-9659-AEEEF9B74DAD}" type="parTrans" cxnId="{3BB2BBC0-957D-464B-B538-E17247768142}">
      <dgm:prSet/>
      <dgm:spPr/>
      <dgm:t>
        <a:bodyPr/>
        <a:lstStyle/>
        <a:p>
          <a:endParaRPr lang="es-CL"/>
        </a:p>
      </dgm:t>
    </dgm:pt>
    <dgm:pt modelId="{674ACC62-6622-44B3-9505-2E7DFCCC9DFA}" type="sibTrans" cxnId="{3BB2BBC0-957D-464B-B538-E17247768142}">
      <dgm:prSet/>
      <dgm:spPr/>
      <dgm:t>
        <a:bodyPr/>
        <a:lstStyle/>
        <a:p>
          <a:endParaRPr lang="es-CL"/>
        </a:p>
      </dgm:t>
    </dgm:pt>
    <dgm:pt modelId="{66A1CD9A-BA11-4EBA-AB71-F22AC0B1E305}">
      <dgm:prSet/>
      <dgm:spPr>
        <a:solidFill>
          <a:srgbClr val="217DE2"/>
        </a:solidFill>
      </dgm:spPr>
      <dgm:t>
        <a:bodyPr/>
        <a:lstStyle/>
        <a:p>
          <a:r>
            <a:rPr lang="es-CL" dirty="0"/>
            <a:t>Son privadas</a:t>
          </a:r>
        </a:p>
      </dgm:t>
    </dgm:pt>
    <dgm:pt modelId="{F68E6BDB-D6BA-484E-B1F5-94729F1BA5A0}" type="parTrans" cxnId="{C73937C4-0F75-479A-8ED7-E95BD09BE26B}">
      <dgm:prSet/>
      <dgm:spPr/>
      <dgm:t>
        <a:bodyPr/>
        <a:lstStyle/>
        <a:p>
          <a:endParaRPr lang="es-CL"/>
        </a:p>
      </dgm:t>
    </dgm:pt>
    <dgm:pt modelId="{842BFC45-8354-4668-BBF5-C72E13B8B575}" type="sibTrans" cxnId="{C73937C4-0F75-479A-8ED7-E95BD09BE26B}">
      <dgm:prSet/>
      <dgm:spPr/>
      <dgm:t>
        <a:bodyPr/>
        <a:lstStyle/>
        <a:p>
          <a:endParaRPr lang="es-CL"/>
        </a:p>
      </dgm:t>
    </dgm:pt>
    <dgm:pt modelId="{9E8AA49C-5A18-4A93-A38D-85149577ED6D}" type="pres">
      <dgm:prSet presAssocID="{992F0310-C827-4C60-A4C7-A939B150671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4EAB25E-C8EE-4D40-8ED8-161D77B2FD11}" type="pres">
      <dgm:prSet presAssocID="{DC3482CE-3653-48C2-AF8F-FE2696E51B4E}" presName="centerShape" presStyleLbl="node0" presStyleIdx="0" presStyleCnt="1"/>
      <dgm:spPr/>
    </dgm:pt>
    <dgm:pt modelId="{95898CA7-01E9-4C71-93BF-5C92C65136C3}" type="pres">
      <dgm:prSet presAssocID="{51877181-38A7-4151-AAE7-DFAA54FA0AE7}" presName="Name9" presStyleLbl="parChTrans1D2" presStyleIdx="0" presStyleCnt="5"/>
      <dgm:spPr/>
    </dgm:pt>
    <dgm:pt modelId="{174D7D74-9C0B-4D73-975D-C4F43AF46096}" type="pres">
      <dgm:prSet presAssocID="{51877181-38A7-4151-AAE7-DFAA54FA0AE7}" presName="connTx" presStyleLbl="parChTrans1D2" presStyleIdx="0" presStyleCnt="5"/>
      <dgm:spPr/>
    </dgm:pt>
    <dgm:pt modelId="{0013D90F-7741-4345-95B6-17B6495E2503}" type="pres">
      <dgm:prSet presAssocID="{C1EE4CE2-B60F-4065-A7CD-3952D75C90CF}" presName="node" presStyleLbl="node1" presStyleIdx="0" presStyleCnt="5">
        <dgm:presLayoutVars>
          <dgm:bulletEnabled val="1"/>
        </dgm:presLayoutVars>
      </dgm:prSet>
      <dgm:spPr/>
    </dgm:pt>
    <dgm:pt modelId="{80FB5874-B99A-4AAD-AE94-A135BCC16AA2}" type="pres">
      <dgm:prSet presAssocID="{E9A562AE-B79D-4E87-9571-703DA34864A6}" presName="Name9" presStyleLbl="parChTrans1D2" presStyleIdx="1" presStyleCnt="5"/>
      <dgm:spPr/>
    </dgm:pt>
    <dgm:pt modelId="{8D7E1378-0F89-4A1F-810D-14D2FC1EEFA3}" type="pres">
      <dgm:prSet presAssocID="{E9A562AE-B79D-4E87-9571-703DA34864A6}" presName="connTx" presStyleLbl="parChTrans1D2" presStyleIdx="1" presStyleCnt="5"/>
      <dgm:spPr/>
    </dgm:pt>
    <dgm:pt modelId="{E34B43BE-E7FC-469E-A4CA-ED94655C70B3}" type="pres">
      <dgm:prSet presAssocID="{E7122992-59FD-4BE0-A609-19325AAE7E7A}" presName="node" presStyleLbl="node1" presStyleIdx="1" presStyleCnt="5">
        <dgm:presLayoutVars>
          <dgm:bulletEnabled val="1"/>
        </dgm:presLayoutVars>
      </dgm:prSet>
      <dgm:spPr/>
    </dgm:pt>
    <dgm:pt modelId="{2756176D-AE6C-417A-83B9-DC6769A0769A}" type="pres">
      <dgm:prSet presAssocID="{F68E6BDB-D6BA-484E-B1F5-94729F1BA5A0}" presName="Name9" presStyleLbl="parChTrans1D2" presStyleIdx="2" presStyleCnt="5"/>
      <dgm:spPr/>
    </dgm:pt>
    <dgm:pt modelId="{21F518F2-6E83-45D1-ACFF-0D8C63FEFD71}" type="pres">
      <dgm:prSet presAssocID="{F68E6BDB-D6BA-484E-B1F5-94729F1BA5A0}" presName="connTx" presStyleLbl="parChTrans1D2" presStyleIdx="2" presStyleCnt="5"/>
      <dgm:spPr/>
    </dgm:pt>
    <dgm:pt modelId="{1B812D3A-7C8A-48F1-B7E2-D639A86C31B9}" type="pres">
      <dgm:prSet presAssocID="{66A1CD9A-BA11-4EBA-AB71-F22AC0B1E305}" presName="node" presStyleLbl="node1" presStyleIdx="2" presStyleCnt="5">
        <dgm:presLayoutVars>
          <dgm:bulletEnabled val="1"/>
        </dgm:presLayoutVars>
      </dgm:prSet>
      <dgm:spPr/>
    </dgm:pt>
    <dgm:pt modelId="{BAAD6153-B38F-4219-B427-A8E7CEB08C65}" type="pres">
      <dgm:prSet presAssocID="{54CB2F6C-CAD8-4E70-9E42-D8DD4A4BAE4B}" presName="Name9" presStyleLbl="parChTrans1D2" presStyleIdx="3" presStyleCnt="5"/>
      <dgm:spPr/>
    </dgm:pt>
    <dgm:pt modelId="{E122AAF5-0088-4B68-B0AC-26C04DDD1110}" type="pres">
      <dgm:prSet presAssocID="{54CB2F6C-CAD8-4E70-9E42-D8DD4A4BAE4B}" presName="connTx" presStyleLbl="parChTrans1D2" presStyleIdx="3" presStyleCnt="5"/>
      <dgm:spPr/>
    </dgm:pt>
    <dgm:pt modelId="{C01AADCD-A6D2-4AA3-AA34-4D83C5952ECB}" type="pres">
      <dgm:prSet presAssocID="{D356A867-B950-44A1-AEC5-5B7DCC11099F}" presName="node" presStyleLbl="node1" presStyleIdx="3" presStyleCnt="5">
        <dgm:presLayoutVars>
          <dgm:bulletEnabled val="1"/>
        </dgm:presLayoutVars>
      </dgm:prSet>
      <dgm:spPr/>
    </dgm:pt>
    <dgm:pt modelId="{BF819399-4885-43C3-9A13-00BA00E64DFA}" type="pres">
      <dgm:prSet presAssocID="{C71E25DB-8B5E-44E0-9659-AEEEF9B74DAD}" presName="Name9" presStyleLbl="parChTrans1D2" presStyleIdx="4" presStyleCnt="5"/>
      <dgm:spPr/>
    </dgm:pt>
    <dgm:pt modelId="{34FFB639-8985-4401-A251-294C44429DCD}" type="pres">
      <dgm:prSet presAssocID="{C71E25DB-8B5E-44E0-9659-AEEEF9B74DAD}" presName="connTx" presStyleLbl="parChTrans1D2" presStyleIdx="4" presStyleCnt="5"/>
      <dgm:spPr/>
    </dgm:pt>
    <dgm:pt modelId="{7240BF42-CDEA-4FAE-86FD-49132640E36D}" type="pres">
      <dgm:prSet presAssocID="{42C281C5-131F-423C-8ABE-906F99657510}" presName="node" presStyleLbl="node1" presStyleIdx="4" presStyleCnt="5">
        <dgm:presLayoutVars>
          <dgm:bulletEnabled val="1"/>
        </dgm:presLayoutVars>
      </dgm:prSet>
      <dgm:spPr/>
    </dgm:pt>
  </dgm:ptLst>
  <dgm:cxnLst>
    <dgm:cxn modelId="{A7BD620E-823B-47EA-9902-51C36DA47992}" type="presOf" srcId="{E9A562AE-B79D-4E87-9571-703DA34864A6}" destId="{8D7E1378-0F89-4A1F-810D-14D2FC1EEFA3}" srcOrd="1" destOrd="0" presId="urn:microsoft.com/office/officeart/2005/8/layout/radial1"/>
    <dgm:cxn modelId="{9382211C-9DDC-48EA-8781-9B97FF9AC192}" type="presOf" srcId="{F68E6BDB-D6BA-484E-B1F5-94729F1BA5A0}" destId="{2756176D-AE6C-417A-83B9-DC6769A0769A}" srcOrd="0" destOrd="0" presId="urn:microsoft.com/office/officeart/2005/8/layout/radial1"/>
    <dgm:cxn modelId="{FFD67E31-72ED-47F7-98E3-ACAE7E78AE5F}" type="presOf" srcId="{C71E25DB-8B5E-44E0-9659-AEEEF9B74DAD}" destId="{34FFB639-8985-4401-A251-294C44429DCD}" srcOrd="1" destOrd="0" presId="urn:microsoft.com/office/officeart/2005/8/layout/radial1"/>
    <dgm:cxn modelId="{B9BFFE3B-2EFD-4068-AF83-C09C70E18FD8}" type="presOf" srcId="{F68E6BDB-D6BA-484E-B1F5-94729F1BA5A0}" destId="{21F518F2-6E83-45D1-ACFF-0D8C63FEFD71}" srcOrd="1" destOrd="0" presId="urn:microsoft.com/office/officeart/2005/8/layout/radial1"/>
    <dgm:cxn modelId="{031A4D6A-46CC-4E59-AAEE-9E2B11F90D9D}" type="presOf" srcId="{C71E25DB-8B5E-44E0-9659-AEEEF9B74DAD}" destId="{BF819399-4885-43C3-9A13-00BA00E64DFA}" srcOrd="0" destOrd="0" presId="urn:microsoft.com/office/officeart/2005/8/layout/radial1"/>
    <dgm:cxn modelId="{C77EE359-DE20-4983-8EDF-5B09FEB2016E}" type="presOf" srcId="{E7122992-59FD-4BE0-A609-19325AAE7E7A}" destId="{E34B43BE-E7FC-469E-A4CA-ED94655C70B3}" srcOrd="0" destOrd="0" presId="urn:microsoft.com/office/officeart/2005/8/layout/radial1"/>
    <dgm:cxn modelId="{01869E7A-965B-4262-9D3F-EC55AD6350DA}" type="presOf" srcId="{E9A562AE-B79D-4E87-9571-703DA34864A6}" destId="{80FB5874-B99A-4AAD-AE94-A135BCC16AA2}" srcOrd="0" destOrd="0" presId="urn:microsoft.com/office/officeart/2005/8/layout/radial1"/>
    <dgm:cxn modelId="{4714DE81-5F18-4987-8CB3-B55B9C12CE53}" type="presOf" srcId="{42C281C5-131F-423C-8ABE-906F99657510}" destId="{7240BF42-CDEA-4FAE-86FD-49132640E36D}" srcOrd="0" destOrd="0" presId="urn:microsoft.com/office/officeart/2005/8/layout/radial1"/>
    <dgm:cxn modelId="{0C25608E-FCB4-4DC9-98F9-FF2FC38A1D3F}" type="presOf" srcId="{51877181-38A7-4151-AAE7-DFAA54FA0AE7}" destId="{95898CA7-01E9-4C71-93BF-5C92C65136C3}" srcOrd="0" destOrd="0" presId="urn:microsoft.com/office/officeart/2005/8/layout/radial1"/>
    <dgm:cxn modelId="{925698AE-CAE4-4093-8B42-E03C0151A5D2}" type="presOf" srcId="{992F0310-C827-4C60-A4C7-A939B150671D}" destId="{9E8AA49C-5A18-4A93-A38D-85149577ED6D}" srcOrd="0" destOrd="0" presId="urn:microsoft.com/office/officeart/2005/8/layout/radial1"/>
    <dgm:cxn modelId="{7A91DBB3-FBE9-4263-971D-55934221AD0E}" srcId="{DC3482CE-3653-48C2-AF8F-FE2696E51B4E}" destId="{E7122992-59FD-4BE0-A609-19325AAE7E7A}" srcOrd="1" destOrd="0" parTransId="{E9A562AE-B79D-4E87-9571-703DA34864A6}" sibTransId="{E84F5EF0-1584-41E2-8462-77DB5A2DE6F1}"/>
    <dgm:cxn modelId="{8144E2B8-9FA1-48FB-A602-75BE5A29B42F}" type="presOf" srcId="{51877181-38A7-4151-AAE7-DFAA54FA0AE7}" destId="{174D7D74-9C0B-4D73-975D-C4F43AF46096}" srcOrd="1" destOrd="0" presId="urn:microsoft.com/office/officeart/2005/8/layout/radial1"/>
    <dgm:cxn modelId="{2C2108BB-FE34-421A-8C7C-DFFB050F0504}" srcId="{DC3482CE-3653-48C2-AF8F-FE2696E51B4E}" destId="{D356A867-B950-44A1-AEC5-5B7DCC11099F}" srcOrd="3" destOrd="0" parTransId="{54CB2F6C-CAD8-4E70-9E42-D8DD4A4BAE4B}" sibTransId="{636B0B54-BE68-4626-B30F-279A0F08B417}"/>
    <dgm:cxn modelId="{3BB2BBC0-957D-464B-B538-E17247768142}" srcId="{DC3482CE-3653-48C2-AF8F-FE2696E51B4E}" destId="{42C281C5-131F-423C-8ABE-906F99657510}" srcOrd="4" destOrd="0" parTransId="{C71E25DB-8B5E-44E0-9659-AEEEF9B74DAD}" sibTransId="{674ACC62-6622-44B3-9505-2E7DFCCC9DFA}"/>
    <dgm:cxn modelId="{54DA41C2-9AD4-4728-82D9-E9C20467EDFB}" srcId="{DC3482CE-3653-48C2-AF8F-FE2696E51B4E}" destId="{C1EE4CE2-B60F-4065-A7CD-3952D75C90CF}" srcOrd="0" destOrd="0" parTransId="{51877181-38A7-4151-AAE7-DFAA54FA0AE7}" sibTransId="{5715D64C-0B72-4FB7-BE8D-398CFAFF9203}"/>
    <dgm:cxn modelId="{C73937C4-0F75-479A-8ED7-E95BD09BE26B}" srcId="{DC3482CE-3653-48C2-AF8F-FE2696E51B4E}" destId="{66A1CD9A-BA11-4EBA-AB71-F22AC0B1E305}" srcOrd="2" destOrd="0" parTransId="{F68E6BDB-D6BA-484E-B1F5-94729F1BA5A0}" sibTransId="{842BFC45-8354-4668-BBF5-C72E13B8B575}"/>
    <dgm:cxn modelId="{B70FB6C8-4697-4B8D-BA7F-E1410052B8AB}" type="presOf" srcId="{C1EE4CE2-B60F-4065-A7CD-3952D75C90CF}" destId="{0013D90F-7741-4345-95B6-17B6495E2503}" srcOrd="0" destOrd="0" presId="urn:microsoft.com/office/officeart/2005/8/layout/radial1"/>
    <dgm:cxn modelId="{B02E0FC9-09E6-47E3-8214-FCE02788B561}" type="presOf" srcId="{54CB2F6C-CAD8-4E70-9E42-D8DD4A4BAE4B}" destId="{BAAD6153-B38F-4219-B427-A8E7CEB08C65}" srcOrd="0" destOrd="0" presId="urn:microsoft.com/office/officeart/2005/8/layout/radial1"/>
    <dgm:cxn modelId="{76E358D6-D340-4B67-B01A-5120A05BD757}" type="presOf" srcId="{DC3482CE-3653-48C2-AF8F-FE2696E51B4E}" destId="{C4EAB25E-C8EE-4D40-8ED8-161D77B2FD11}" srcOrd="0" destOrd="0" presId="urn:microsoft.com/office/officeart/2005/8/layout/radial1"/>
    <dgm:cxn modelId="{2B3382E0-9507-4B33-AF6A-85FC4F40D2A1}" type="presOf" srcId="{66A1CD9A-BA11-4EBA-AB71-F22AC0B1E305}" destId="{1B812D3A-7C8A-48F1-B7E2-D639A86C31B9}" srcOrd="0" destOrd="0" presId="urn:microsoft.com/office/officeart/2005/8/layout/radial1"/>
    <dgm:cxn modelId="{F579F0E3-534E-4B3D-9B42-9C355225C0EE}" type="presOf" srcId="{54CB2F6C-CAD8-4E70-9E42-D8DD4A4BAE4B}" destId="{E122AAF5-0088-4B68-B0AC-26C04DDD1110}" srcOrd="1" destOrd="0" presId="urn:microsoft.com/office/officeart/2005/8/layout/radial1"/>
    <dgm:cxn modelId="{7C9F75FC-4BEA-4713-B9FE-EF316660384B}" type="presOf" srcId="{D356A867-B950-44A1-AEC5-5B7DCC11099F}" destId="{C01AADCD-A6D2-4AA3-AA34-4D83C5952ECB}" srcOrd="0" destOrd="0" presId="urn:microsoft.com/office/officeart/2005/8/layout/radial1"/>
    <dgm:cxn modelId="{EB29C0FF-24D3-441C-BC8D-170D4EC7CFCB}" srcId="{992F0310-C827-4C60-A4C7-A939B150671D}" destId="{DC3482CE-3653-48C2-AF8F-FE2696E51B4E}" srcOrd="0" destOrd="0" parTransId="{2AA12676-0C0A-44AE-97DE-E797865AAEB3}" sibTransId="{1F223473-AE14-4F7E-AFC8-DC4D19CB3021}"/>
    <dgm:cxn modelId="{0F853858-AA9F-4019-A0D4-3419448D0515}" type="presParOf" srcId="{9E8AA49C-5A18-4A93-A38D-85149577ED6D}" destId="{C4EAB25E-C8EE-4D40-8ED8-161D77B2FD11}" srcOrd="0" destOrd="0" presId="urn:microsoft.com/office/officeart/2005/8/layout/radial1"/>
    <dgm:cxn modelId="{13032700-2A35-4925-9F81-51D1BA58A0ED}" type="presParOf" srcId="{9E8AA49C-5A18-4A93-A38D-85149577ED6D}" destId="{95898CA7-01E9-4C71-93BF-5C92C65136C3}" srcOrd="1" destOrd="0" presId="urn:microsoft.com/office/officeart/2005/8/layout/radial1"/>
    <dgm:cxn modelId="{CEBFE5D4-8ADB-49A5-BC70-A5A32E04040E}" type="presParOf" srcId="{95898CA7-01E9-4C71-93BF-5C92C65136C3}" destId="{174D7D74-9C0B-4D73-975D-C4F43AF46096}" srcOrd="0" destOrd="0" presId="urn:microsoft.com/office/officeart/2005/8/layout/radial1"/>
    <dgm:cxn modelId="{8C657CEF-A0E1-4227-AAD3-4B6EC3BB8003}" type="presParOf" srcId="{9E8AA49C-5A18-4A93-A38D-85149577ED6D}" destId="{0013D90F-7741-4345-95B6-17B6495E2503}" srcOrd="2" destOrd="0" presId="urn:microsoft.com/office/officeart/2005/8/layout/radial1"/>
    <dgm:cxn modelId="{BAE210CC-80A8-4EC9-B790-98B79E8EA4DA}" type="presParOf" srcId="{9E8AA49C-5A18-4A93-A38D-85149577ED6D}" destId="{80FB5874-B99A-4AAD-AE94-A135BCC16AA2}" srcOrd="3" destOrd="0" presId="urn:microsoft.com/office/officeart/2005/8/layout/radial1"/>
    <dgm:cxn modelId="{9E4E920F-FDA4-44BD-BD9A-17D93E8C0529}" type="presParOf" srcId="{80FB5874-B99A-4AAD-AE94-A135BCC16AA2}" destId="{8D7E1378-0F89-4A1F-810D-14D2FC1EEFA3}" srcOrd="0" destOrd="0" presId="urn:microsoft.com/office/officeart/2005/8/layout/radial1"/>
    <dgm:cxn modelId="{D8765B1A-CC9D-4FEE-A6A4-42EE7A3BD79B}" type="presParOf" srcId="{9E8AA49C-5A18-4A93-A38D-85149577ED6D}" destId="{E34B43BE-E7FC-469E-A4CA-ED94655C70B3}" srcOrd="4" destOrd="0" presId="urn:microsoft.com/office/officeart/2005/8/layout/radial1"/>
    <dgm:cxn modelId="{0BA5FD35-290C-4FD4-A2C7-5BA57AB3CE72}" type="presParOf" srcId="{9E8AA49C-5A18-4A93-A38D-85149577ED6D}" destId="{2756176D-AE6C-417A-83B9-DC6769A0769A}" srcOrd="5" destOrd="0" presId="urn:microsoft.com/office/officeart/2005/8/layout/radial1"/>
    <dgm:cxn modelId="{21520EF6-C0E9-4592-A806-81A94A1AA50A}" type="presParOf" srcId="{2756176D-AE6C-417A-83B9-DC6769A0769A}" destId="{21F518F2-6E83-45D1-ACFF-0D8C63FEFD71}" srcOrd="0" destOrd="0" presId="urn:microsoft.com/office/officeart/2005/8/layout/radial1"/>
    <dgm:cxn modelId="{147203CA-A38B-4818-90E4-804888D239C7}" type="presParOf" srcId="{9E8AA49C-5A18-4A93-A38D-85149577ED6D}" destId="{1B812D3A-7C8A-48F1-B7E2-D639A86C31B9}" srcOrd="6" destOrd="0" presId="urn:microsoft.com/office/officeart/2005/8/layout/radial1"/>
    <dgm:cxn modelId="{E1470EDE-ED10-4811-8744-831B096F9609}" type="presParOf" srcId="{9E8AA49C-5A18-4A93-A38D-85149577ED6D}" destId="{BAAD6153-B38F-4219-B427-A8E7CEB08C65}" srcOrd="7" destOrd="0" presId="urn:microsoft.com/office/officeart/2005/8/layout/radial1"/>
    <dgm:cxn modelId="{62EB3E3E-93F3-4E54-B900-C5CA6E7C0E6F}" type="presParOf" srcId="{BAAD6153-B38F-4219-B427-A8E7CEB08C65}" destId="{E122AAF5-0088-4B68-B0AC-26C04DDD1110}" srcOrd="0" destOrd="0" presId="urn:microsoft.com/office/officeart/2005/8/layout/radial1"/>
    <dgm:cxn modelId="{0AE04485-A459-46C0-8CDE-18C86F2FF029}" type="presParOf" srcId="{9E8AA49C-5A18-4A93-A38D-85149577ED6D}" destId="{C01AADCD-A6D2-4AA3-AA34-4D83C5952ECB}" srcOrd="8" destOrd="0" presId="urn:microsoft.com/office/officeart/2005/8/layout/radial1"/>
    <dgm:cxn modelId="{DD1A2BD4-94E3-4650-91E0-88F84A4BCC63}" type="presParOf" srcId="{9E8AA49C-5A18-4A93-A38D-85149577ED6D}" destId="{BF819399-4885-43C3-9A13-00BA00E64DFA}" srcOrd="9" destOrd="0" presId="urn:microsoft.com/office/officeart/2005/8/layout/radial1"/>
    <dgm:cxn modelId="{1F5EFF42-DCCA-472A-B28C-2E13E2FC678A}" type="presParOf" srcId="{BF819399-4885-43C3-9A13-00BA00E64DFA}" destId="{34FFB639-8985-4401-A251-294C44429DCD}" srcOrd="0" destOrd="0" presId="urn:microsoft.com/office/officeart/2005/8/layout/radial1"/>
    <dgm:cxn modelId="{AC1AADBB-137A-43D5-94AE-1D9D4BD936F8}" type="presParOf" srcId="{9E8AA49C-5A18-4A93-A38D-85149577ED6D}" destId="{7240BF42-CDEA-4FAE-86FD-49132640E36D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E38D08-032F-4170-A45C-0E0FC78C49AD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3C3D83F5-F2B1-4476-ADD8-546A40EA230A}">
      <dgm:prSet phldrT="[Texto]" custT="1"/>
      <dgm:spPr>
        <a:solidFill>
          <a:srgbClr val="A5A5A7"/>
        </a:solidFill>
      </dgm:spPr>
      <dgm:t>
        <a:bodyPr/>
        <a:lstStyle/>
        <a:p>
          <a:r>
            <a:rPr lang="es-CL" sz="1200" b="1" dirty="0">
              <a:solidFill>
                <a:schemeClr val="bg1"/>
              </a:solidFill>
            </a:rPr>
            <a:t>Fundación, </a:t>
          </a:r>
          <a:r>
            <a:rPr lang="es-CL" sz="1200" b="1" dirty="0" err="1">
              <a:solidFill>
                <a:schemeClr val="bg1"/>
              </a:solidFill>
            </a:rPr>
            <a:t>corp</a:t>
          </a:r>
          <a:r>
            <a:rPr lang="es-CL" sz="1200" b="1" dirty="0">
              <a:solidFill>
                <a:schemeClr val="bg1"/>
              </a:solidFill>
            </a:rPr>
            <a:t>, asociación</a:t>
          </a:r>
        </a:p>
      </dgm:t>
    </dgm:pt>
    <dgm:pt modelId="{34F3660F-0C11-4AF5-A681-00A0C085EA00}" type="parTrans" cxnId="{D88CA99F-E03F-4992-8CB5-7522D79CB9F7}">
      <dgm:prSet/>
      <dgm:spPr/>
      <dgm:t>
        <a:bodyPr/>
        <a:lstStyle/>
        <a:p>
          <a:endParaRPr lang="es-CL" sz="1200"/>
        </a:p>
      </dgm:t>
    </dgm:pt>
    <dgm:pt modelId="{4EC3F3BB-C3EF-4183-A158-4E97DB7D626C}" type="sibTrans" cxnId="{D88CA99F-E03F-4992-8CB5-7522D79CB9F7}">
      <dgm:prSet/>
      <dgm:spPr/>
      <dgm:t>
        <a:bodyPr/>
        <a:lstStyle/>
        <a:p>
          <a:endParaRPr lang="es-CL" sz="1200"/>
        </a:p>
      </dgm:t>
    </dgm:pt>
    <dgm:pt modelId="{573C5447-7CAE-41A0-BABE-1C2C95FDABC8}">
      <dgm:prSet phldrT="[Texto]" custT="1"/>
      <dgm:spPr>
        <a:solidFill>
          <a:srgbClr val="217DE2"/>
        </a:solidFill>
      </dgm:spPr>
      <dgm:t>
        <a:bodyPr/>
        <a:lstStyle/>
        <a:p>
          <a:r>
            <a:rPr lang="es-CL" sz="1200" dirty="0"/>
            <a:t>Código Civil, Ley 20.500</a:t>
          </a:r>
        </a:p>
      </dgm:t>
    </dgm:pt>
    <dgm:pt modelId="{18D31F98-6C1F-4A8F-ACC3-9EE8576B1608}" type="parTrans" cxnId="{2061D396-27B3-44A0-98F9-56C96C9B104F}">
      <dgm:prSet/>
      <dgm:spPr/>
      <dgm:t>
        <a:bodyPr/>
        <a:lstStyle/>
        <a:p>
          <a:endParaRPr lang="es-CL" sz="1200"/>
        </a:p>
      </dgm:t>
    </dgm:pt>
    <dgm:pt modelId="{06DC935D-E938-4D75-9C64-E1F89B119255}" type="sibTrans" cxnId="{2061D396-27B3-44A0-98F9-56C96C9B104F}">
      <dgm:prSet/>
      <dgm:spPr/>
      <dgm:t>
        <a:bodyPr/>
        <a:lstStyle/>
        <a:p>
          <a:endParaRPr lang="es-CL" sz="1200"/>
        </a:p>
      </dgm:t>
    </dgm:pt>
    <dgm:pt modelId="{FDFA6B8E-FA1A-4FC8-B063-0D45E3213629}">
      <dgm:prSet phldrT="[Texto]" custT="1"/>
      <dgm:spPr>
        <a:solidFill>
          <a:srgbClr val="217DE2"/>
        </a:solidFill>
      </dgm:spPr>
      <dgm:t>
        <a:bodyPr/>
        <a:lstStyle/>
        <a:p>
          <a:r>
            <a:rPr lang="es-CL" sz="1200" dirty="0" err="1"/>
            <a:t>Fund</a:t>
          </a:r>
          <a:r>
            <a:rPr lang="es-CL" sz="1200" dirty="0"/>
            <a:t>./ corp./ ONG/ CCPP</a:t>
          </a:r>
        </a:p>
      </dgm:t>
    </dgm:pt>
    <dgm:pt modelId="{4043CF44-3FA0-44F6-ABCC-8C5EA3FB9076}" type="parTrans" cxnId="{BF2EAD52-E218-42AD-92FE-8B1D5991DCAA}">
      <dgm:prSet/>
      <dgm:spPr/>
      <dgm:t>
        <a:bodyPr/>
        <a:lstStyle/>
        <a:p>
          <a:endParaRPr lang="es-CL" sz="1200"/>
        </a:p>
      </dgm:t>
    </dgm:pt>
    <dgm:pt modelId="{85D3EA21-6596-47CC-8A23-A62BC6FF3A0F}" type="sibTrans" cxnId="{BF2EAD52-E218-42AD-92FE-8B1D5991DCAA}">
      <dgm:prSet/>
      <dgm:spPr/>
      <dgm:t>
        <a:bodyPr/>
        <a:lstStyle/>
        <a:p>
          <a:endParaRPr lang="es-CL" sz="1200"/>
        </a:p>
      </dgm:t>
    </dgm:pt>
    <dgm:pt modelId="{7BBECEF0-3698-4B0F-BB61-881371B6D3E3}">
      <dgm:prSet phldrT="[Texto]" custT="1"/>
      <dgm:spPr>
        <a:solidFill>
          <a:srgbClr val="A5A5A7"/>
        </a:solidFill>
      </dgm:spPr>
      <dgm:t>
        <a:bodyPr/>
        <a:lstStyle/>
        <a:p>
          <a:r>
            <a:rPr lang="es-CL" sz="1200" b="1" dirty="0">
              <a:solidFill>
                <a:schemeClr val="bg1"/>
              </a:solidFill>
            </a:rPr>
            <a:t>Juntas de vecinos y </a:t>
          </a:r>
          <a:r>
            <a:rPr lang="es-CL" sz="1200" b="1" dirty="0" err="1">
              <a:solidFill>
                <a:schemeClr val="bg1"/>
              </a:solidFill>
            </a:rPr>
            <a:t>org</a:t>
          </a:r>
          <a:r>
            <a:rPr lang="es-CL" sz="1200" b="1" dirty="0">
              <a:solidFill>
                <a:schemeClr val="bg1"/>
              </a:solidFill>
            </a:rPr>
            <a:t>. Comunitarias funcionales</a:t>
          </a:r>
        </a:p>
      </dgm:t>
    </dgm:pt>
    <dgm:pt modelId="{11E0E26D-E857-4FEE-AF21-B188459DDB44}" type="parTrans" cxnId="{014F321E-7EE9-44EA-A9F9-4F2CBBD31E02}">
      <dgm:prSet/>
      <dgm:spPr/>
      <dgm:t>
        <a:bodyPr/>
        <a:lstStyle/>
        <a:p>
          <a:endParaRPr lang="es-CL" sz="1200"/>
        </a:p>
      </dgm:t>
    </dgm:pt>
    <dgm:pt modelId="{7415195A-BF47-4C9B-892C-89A52C8633FB}" type="sibTrans" cxnId="{014F321E-7EE9-44EA-A9F9-4F2CBBD31E02}">
      <dgm:prSet/>
      <dgm:spPr/>
      <dgm:t>
        <a:bodyPr/>
        <a:lstStyle/>
        <a:p>
          <a:endParaRPr lang="es-CL" sz="1200"/>
        </a:p>
      </dgm:t>
    </dgm:pt>
    <dgm:pt modelId="{8C152901-3FDD-44A2-ACAA-03412E78B0EC}">
      <dgm:prSet phldrT="[Texto]" custT="1"/>
      <dgm:spPr>
        <a:solidFill>
          <a:srgbClr val="217DE2"/>
        </a:solidFill>
      </dgm:spPr>
      <dgm:t>
        <a:bodyPr/>
        <a:lstStyle/>
        <a:p>
          <a:r>
            <a:rPr lang="es-CL" sz="1200" dirty="0"/>
            <a:t>DS </a:t>
          </a:r>
          <a:r>
            <a:rPr lang="es-CL" sz="1200" dirty="0" err="1"/>
            <a:t>N°</a:t>
          </a:r>
          <a:r>
            <a:rPr lang="es-CL" sz="1200" dirty="0"/>
            <a:t> 58 de 1997</a:t>
          </a:r>
        </a:p>
      </dgm:t>
    </dgm:pt>
    <dgm:pt modelId="{A5323F87-44D2-4F92-87AE-3285FD1BD90C}" type="parTrans" cxnId="{A27AF5C6-F11B-4ED2-8011-09EBB86F0FF6}">
      <dgm:prSet/>
      <dgm:spPr/>
      <dgm:t>
        <a:bodyPr/>
        <a:lstStyle/>
        <a:p>
          <a:endParaRPr lang="es-CL" sz="1200"/>
        </a:p>
      </dgm:t>
    </dgm:pt>
    <dgm:pt modelId="{FF44ECE6-6D1E-4067-8A42-D7AE0AF6062F}" type="sibTrans" cxnId="{A27AF5C6-F11B-4ED2-8011-09EBB86F0FF6}">
      <dgm:prSet/>
      <dgm:spPr/>
      <dgm:t>
        <a:bodyPr/>
        <a:lstStyle/>
        <a:p>
          <a:endParaRPr lang="es-CL" sz="1200"/>
        </a:p>
      </dgm:t>
    </dgm:pt>
    <dgm:pt modelId="{381F159D-FFEB-4BEA-ACD7-8F5732BB8416}">
      <dgm:prSet phldrT="[Texto]" custT="1"/>
      <dgm:spPr>
        <a:solidFill>
          <a:srgbClr val="217DE2"/>
        </a:solidFill>
      </dgm:spPr>
      <dgm:t>
        <a:bodyPr/>
        <a:lstStyle/>
        <a:p>
          <a:r>
            <a:rPr lang="es-CL" sz="1200" dirty="0"/>
            <a:t>Juntas de vecinos/ CCPP</a:t>
          </a:r>
        </a:p>
      </dgm:t>
    </dgm:pt>
    <dgm:pt modelId="{C6FFDA4B-4F81-439D-A7F8-65B12D486CDF}" type="parTrans" cxnId="{067431D0-9746-4496-B80C-082027965766}">
      <dgm:prSet/>
      <dgm:spPr/>
      <dgm:t>
        <a:bodyPr/>
        <a:lstStyle/>
        <a:p>
          <a:endParaRPr lang="es-CL" sz="1200"/>
        </a:p>
      </dgm:t>
    </dgm:pt>
    <dgm:pt modelId="{D5E4674F-E6D0-462B-ABF6-2206EDA02B26}" type="sibTrans" cxnId="{067431D0-9746-4496-B80C-082027965766}">
      <dgm:prSet/>
      <dgm:spPr/>
      <dgm:t>
        <a:bodyPr/>
        <a:lstStyle/>
        <a:p>
          <a:endParaRPr lang="es-CL" sz="1200"/>
        </a:p>
      </dgm:t>
    </dgm:pt>
    <dgm:pt modelId="{72AA926C-5BF2-446F-B223-B30E255F10BA}">
      <dgm:prSet phldrT="[Texto]" custT="1"/>
      <dgm:spPr>
        <a:solidFill>
          <a:srgbClr val="A5A5A7"/>
        </a:solidFill>
      </dgm:spPr>
      <dgm:t>
        <a:bodyPr/>
        <a:lstStyle/>
        <a:p>
          <a:r>
            <a:rPr lang="es-CL" sz="1200" b="1" dirty="0" err="1">
              <a:solidFill>
                <a:schemeClr val="bg1"/>
              </a:solidFill>
            </a:rPr>
            <a:t>Org</a:t>
          </a:r>
          <a:r>
            <a:rPr lang="es-CL" sz="1200" b="1" dirty="0">
              <a:solidFill>
                <a:schemeClr val="bg1"/>
              </a:solidFill>
            </a:rPr>
            <a:t>. Deportivas</a:t>
          </a:r>
        </a:p>
      </dgm:t>
    </dgm:pt>
    <dgm:pt modelId="{02CB7EEC-1182-451A-824E-82D526A3DB9A}" type="parTrans" cxnId="{7F543800-C31C-4E59-8520-6288BDEFAA67}">
      <dgm:prSet/>
      <dgm:spPr/>
      <dgm:t>
        <a:bodyPr/>
        <a:lstStyle/>
        <a:p>
          <a:endParaRPr lang="es-CL" sz="1200"/>
        </a:p>
      </dgm:t>
    </dgm:pt>
    <dgm:pt modelId="{5505FEF2-F2F4-4812-8156-9DE1C0FD7F42}" type="sibTrans" cxnId="{7F543800-C31C-4E59-8520-6288BDEFAA67}">
      <dgm:prSet/>
      <dgm:spPr/>
      <dgm:t>
        <a:bodyPr/>
        <a:lstStyle/>
        <a:p>
          <a:endParaRPr lang="es-CL" sz="1200"/>
        </a:p>
      </dgm:t>
    </dgm:pt>
    <dgm:pt modelId="{39793E7E-6994-4DCC-B2A9-B7DF5EEAE264}">
      <dgm:prSet phldrT="[Texto]" custT="1"/>
      <dgm:spPr>
        <a:solidFill>
          <a:srgbClr val="217DE2"/>
        </a:solidFill>
      </dgm:spPr>
      <dgm:t>
        <a:bodyPr/>
        <a:lstStyle/>
        <a:p>
          <a:r>
            <a:rPr lang="es-CL" sz="1200" dirty="0"/>
            <a:t>Ley </a:t>
          </a:r>
          <a:r>
            <a:rPr lang="es-CL" sz="1200" dirty="0" err="1"/>
            <a:t>N°</a:t>
          </a:r>
          <a:r>
            <a:rPr lang="es-CL" sz="1200" dirty="0"/>
            <a:t> 19.712</a:t>
          </a:r>
        </a:p>
      </dgm:t>
    </dgm:pt>
    <dgm:pt modelId="{0C91C0EA-30D2-412C-A9A0-02D5423DE4F8}" type="parTrans" cxnId="{BB5A0F74-F362-4B3F-9F17-EC26D8C00DAA}">
      <dgm:prSet/>
      <dgm:spPr/>
      <dgm:t>
        <a:bodyPr/>
        <a:lstStyle/>
        <a:p>
          <a:endParaRPr lang="es-CL" sz="1200"/>
        </a:p>
      </dgm:t>
    </dgm:pt>
    <dgm:pt modelId="{02A8002D-24A5-40A6-A94A-45489A6BF487}" type="sibTrans" cxnId="{BB5A0F74-F362-4B3F-9F17-EC26D8C00DAA}">
      <dgm:prSet/>
      <dgm:spPr/>
      <dgm:t>
        <a:bodyPr/>
        <a:lstStyle/>
        <a:p>
          <a:endParaRPr lang="es-CL" sz="1200"/>
        </a:p>
      </dgm:t>
    </dgm:pt>
    <dgm:pt modelId="{46AF38B3-B1C6-4419-9A76-62DE90A77891}">
      <dgm:prSet phldrT="[Texto]" custT="1"/>
      <dgm:spPr>
        <a:solidFill>
          <a:srgbClr val="217DE2"/>
        </a:solidFill>
      </dgm:spPr>
      <dgm:t>
        <a:bodyPr/>
        <a:lstStyle/>
        <a:p>
          <a:r>
            <a:rPr lang="es-CL" sz="1200" dirty="0"/>
            <a:t>Club deportivo/ </a:t>
          </a:r>
          <a:r>
            <a:rPr lang="es-CL" sz="1200" dirty="0" err="1"/>
            <a:t>fed.</a:t>
          </a:r>
          <a:r>
            <a:rPr lang="es-CL" sz="1200" dirty="0"/>
            <a:t> deportiva/ ligas </a:t>
          </a:r>
        </a:p>
      </dgm:t>
    </dgm:pt>
    <dgm:pt modelId="{55B3744A-67BD-4594-9535-8AD9FDFC6F8C}" type="parTrans" cxnId="{1223D88D-9BD2-400E-ACBD-FA9590F0B1CA}">
      <dgm:prSet/>
      <dgm:spPr/>
      <dgm:t>
        <a:bodyPr/>
        <a:lstStyle/>
        <a:p>
          <a:endParaRPr lang="es-CL" sz="1200"/>
        </a:p>
      </dgm:t>
    </dgm:pt>
    <dgm:pt modelId="{8AC56EF4-25F0-40D0-80DB-B11AC3ADF31B}" type="sibTrans" cxnId="{1223D88D-9BD2-400E-ACBD-FA9590F0B1CA}">
      <dgm:prSet/>
      <dgm:spPr/>
      <dgm:t>
        <a:bodyPr/>
        <a:lstStyle/>
        <a:p>
          <a:endParaRPr lang="es-CL" sz="1200"/>
        </a:p>
      </dgm:t>
    </dgm:pt>
    <dgm:pt modelId="{BC21B0F2-E30D-45CB-9BF7-CFAFB136255B}">
      <dgm:prSet phldrT="[Texto]" custT="1"/>
      <dgm:spPr>
        <a:solidFill>
          <a:srgbClr val="A5A5A7"/>
        </a:solidFill>
      </dgm:spPr>
      <dgm:t>
        <a:bodyPr/>
        <a:lstStyle/>
        <a:p>
          <a:r>
            <a:rPr lang="es-CL" sz="1200" b="1" dirty="0" err="1">
              <a:solidFill>
                <a:schemeClr val="bg1"/>
              </a:solidFill>
            </a:rPr>
            <a:t>Org</a:t>
          </a:r>
          <a:r>
            <a:rPr lang="es-CL" sz="1200" b="1" dirty="0">
              <a:solidFill>
                <a:schemeClr val="bg1"/>
              </a:solidFill>
            </a:rPr>
            <a:t>. de usuarios del agua</a:t>
          </a:r>
        </a:p>
      </dgm:t>
    </dgm:pt>
    <dgm:pt modelId="{C0E57BC8-7CD7-4929-B74C-7BB547CE8DDE}" type="parTrans" cxnId="{7C1E9ECF-71D9-41D5-AAB4-6318E80925CF}">
      <dgm:prSet/>
      <dgm:spPr/>
      <dgm:t>
        <a:bodyPr/>
        <a:lstStyle/>
        <a:p>
          <a:endParaRPr lang="es-CL" sz="1200"/>
        </a:p>
      </dgm:t>
    </dgm:pt>
    <dgm:pt modelId="{29561169-FF3F-4901-B92F-0B7946733CEA}" type="sibTrans" cxnId="{7C1E9ECF-71D9-41D5-AAB4-6318E80925CF}">
      <dgm:prSet/>
      <dgm:spPr/>
      <dgm:t>
        <a:bodyPr/>
        <a:lstStyle/>
        <a:p>
          <a:endParaRPr lang="es-CL" sz="1200"/>
        </a:p>
      </dgm:t>
    </dgm:pt>
    <dgm:pt modelId="{E0754432-02A5-48B6-911A-BED8F2CE8133}">
      <dgm:prSet phldrT="[Texto]" custT="1"/>
      <dgm:spPr>
        <a:solidFill>
          <a:srgbClr val="217DE2"/>
        </a:solidFill>
      </dgm:spPr>
      <dgm:t>
        <a:bodyPr/>
        <a:lstStyle/>
        <a:p>
          <a:r>
            <a:rPr lang="es-CL" sz="1200" dirty="0"/>
            <a:t>Código de Aguas</a:t>
          </a:r>
        </a:p>
      </dgm:t>
    </dgm:pt>
    <dgm:pt modelId="{FE4755E8-BAF7-472D-801D-141D77387BD5}" type="parTrans" cxnId="{E5ACC9C2-70E7-4D20-BE64-631DC5B3CE00}">
      <dgm:prSet/>
      <dgm:spPr/>
      <dgm:t>
        <a:bodyPr/>
        <a:lstStyle/>
        <a:p>
          <a:endParaRPr lang="es-CL" sz="1200"/>
        </a:p>
      </dgm:t>
    </dgm:pt>
    <dgm:pt modelId="{4349E56B-18EF-44D6-B072-7BA89F45BC99}" type="sibTrans" cxnId="{E5ACC9C2-70E7-4D20-BE64-631DC5B3CE00}">
      <dgm:prSet/>
      <dgm:spPr/>
      <dgm:t>
        <a:bodyPr/>
        <a:lstStyle/>
        <a:p>
          <a:endParaRPr lang="es-CL" sz="1200"/>
        </a:p>
      </dgm:t>
    </dgm:pt>
    <dgm:pt modelId="{A4EBEB48-6667-4DDF-A161-9474D7821B0A}">
      <dgm:prSet phldrT="[Texto]" custT="1"/>
      <dgm:spPr>
        <a:solidFill>
          <a:srgbClr val="217DE2"/>
        </a:solidFill>
      </dgm:spPr>
      <dgm:t>
        <a:bodyPr/>
        <a:lstStyle/>
        <a:p>
          <a:r>
            <a:rPr lang="es-CL" sz="1200" dirty="0"/>
            <a:t>Juntas de vigilancia/ </a:t>
          </a:r>
          <a:r>
            <a:rPr lang="es-CL" sz="1200" dirty="0" err="1"/>
            <a:t>asoc</a:t>
          </a:r>
          <a:r>
            <a:rPr lang="es-CL" sz="1200" dirty="0"/>
            <a:t>. de </a:t>
          </a:r>
          <a:r>
            <a:rPr lang="es-CL" sz="1200" dirty="0" err="1"/>
            <a:t>canalista</a:t>
          </a:r>
          <a:endParaRPr lang="es-CL" sz="1200" dirty="0"/>
        </a:p>
      </dgm:t>
    </dgm:pt>
    <dgm:pt modelId="{5B09C870-C402-4D6A-988E-D055400072A5}" type="parTrans" cxnId="{CCE72E49-58EB-4C2A-943F-3018EE0FF36F}">
      <dgm:prSet/>
      <dgm:spPr/>
      <dgm:t>
        <a:bodyPr/>
        <a:lstStyle/>
        <a:p>
          <a:endParaRPr lang="es-CL" sz="1200"/>
        </a:p>
      </dgm:t>
    </dgm:pt>
    <dgm:pt modelId="{C16B7172-AE05-4832-8A88-04E0A7A97B80}" type="sibTrans" cxnId="{CCE72E49-58EB-4C2A-943F-3018EE0FF36F}">
      <dgm:prSet/>
      <dgm:spPr/>
      <dgm:t>
        <a:bodyPr/>
        <a:lstStyle/>
        <a:p>
          <a:endParaRPr lang="es-CL" sz="1200"/>
        </a:p>
      </dgm:t>
    </dgm:pt>
    <dgm:pt modelId="{230A190C-0069-4EE7-99D8-6942D341FA8F}">
      <dgm:prSet phldrT="[Texto]" custT="1"/>
      <dgm:spPr>
        <a:solidFill>
          <a:srgbClr val="A5A5A7"/>
        </a:solidFill>
      </dgm:spPr>
      <dgm:t>
        <a:bodyPr/>
        <a:lstStyle/>
        <a:p>
          <a:r>
            <a:rPr lang="es-CL" sz="1200" b="1" dirty="0" err="1">
              <a:solidFill>
                <a:schemeClr val="bg1"/>
              </a:solidFill>
            </a:rPr>
            <a:t>Org</a:t>
          </a:r>
          <a:r>
            <a:rPr lang="es-CL" sz="1200" b="1" dirty="0">
              <a:solidFill>
                <a:schemeClr val="bg1"/>
              </a:solidFill>
            </a:rPr>
            <a:t>. sindicales</a:t>
          </a:r>
        </a:p>
      </dgm:t>
    </dgm:pt>
    <dgm:pt modelId="{435D3930-1ED3-4CEE-846B-2D346799C0D7}" type="parTrans" cxnId="{9320750D-CA24-427C-9154-FDA4290D78A8}">
      <dgm:prSet/>
      <dgm:spPr/>
      <dgm:t>
        <a:bodyPr/>
        <a:lstStyle/>
        <a:p>
          <a:endParaRPr lang="es-CL" sz="1200"/>
        </a:p>
      </dgm:t>
    </dgm:pt>
    <dgm:pt modelId="{CF802BD7-0E5B-4E56-ACA3-0CD8EED4B4B1}" type="sibTrans" cxnId="{9320750D-CA24-427C-9154-FDA4290D78A8}">
      <dgm:prSet/>
      <dgm:spPr/>
      <dgm:t>
        <a:bodyPr/>
        <a:lstStyle/>
        <a:p>
          <a:endParaRPr lang="es-CL" sz="1200"/>
        </a:p>
      </dgm:t>
    </dgm:pt>
    <dgm:pt modelId="{4052F44F-774D-4B53-9A2E-04DC4BBC8F63}">
      <dgm:prSet phldrT="[Texto]" custT="1"/>
      <dgm:spPr>
        <a:solidFill>
          <a:srgbClr val="217DE2"/>
        </a:solidFill>
      </dgm:spPr>
      <dgm:t>
        <a:bodyPr/>
        <a:lstStyle/>
        <a:p>
          <a:r>
            <a:rPr lang="es-CL" sz="1200" dirty="0"/>
            <a:t>Código del Trabajo</a:t>
          </a:r>
        </a:p>
      </dgm:t>
    </dgm:pt>
    <dgm:pt modelId="{4C955AE0-E576-4BF1-B7AD-2985103A0DAC}" type="parTrans" cxnId="{9B3B36A6-5804-4762-A2FB-FDB884977F8B}">
      <dgm:prSet/>
      <dgm:spPr/>
      <dgm:t>
        <a:bodyPr/>
        <a:lstStyle/>
        <a:p>
          <a:endParaRPr lang="es-CL" sz="1200"/>
        </a:p>
      </dgm:t>
    </dgm:pt>
    <dgm:pt modelId="{A57B53EB-CE6A-4CD6-B888-46EB5C1F4C66}" type="sibTrans" cxnId="{9B3B36A6-5804-4762-A2FB-FDB884977F8B}">
      <dgm:prSet/>
      <dgm:spPr/>
      <dgm:t>
        <a:bodyPr/>
        <a:lstStyle/>
        <a:p>
          <a:endParaRPr lang="es-CL" sz="1200"/>
        </a:p>
      </dgm:t>
    </dgm:pt>
    <dgm:pt modelId="{8FC226D5-1F78-4ACF-88C0-3562EDDC1AE2}">
      <dgm:prSet phldrT="[Texto]" custT="1"/>
      <dgm:spPr>
        <a:solidFill>
          <a:srgbClr val="217DE2"/>
        </a:solidFill>
      </dgm:spPr>
      <dgm:t>
        <a:bodyPr/>
        <a:lstStyle/>
        <a:p>
          <a:r>
            <a:rPr lang="es-CL" sz="1200" dirty="0"/>
            <a:t>Sindicato/Fed.</a:t>
          </a:r>
        </a:p>
      </dgm:t>
    </dgm:pt>
    <dgm:pt modelId="{61317573-64F9-4FE3-A781-CA59E01DECC7}" type="parTrans" cxnId="{33BAE4E2-4EBD-49F2-9183-DD54AB55F370}">
      <dgm:prSet/>
      <dgm:spPr/>
      <dgm:t>
        <a:bodyPr/>
        <a:lstStyle/>
        <a:p>
          <a:endParaRPr lang="es-CL" sz="1200"/>
        </a:p>
      </dgm:t>
    </dgm:pt>
    <dgm:pt modelId="{DA2724D1-DE5C-4144-9C32-265C996BEC98}" type="sibTrans" cxnId="{33BAE4E2-4EBD-49F2-9183-DD54AB55F370}">
      <dgm:prSet/>
      <dgm:spPr/>
      <dgm:t>
        <a:bodyPr/>
        <a:lstStyle/>
        <a:p>
          <a:endParaRPr lang="es-CL" sz="1200"/>
        </a:p>
      </dgm:t>
    </dgm:pt>
    <dgm:pt modelId="{D595E54E-139E-4BB4-B120-D615A8B9E9D2}">
      <dgm:prSet phldrT="[Texto]" custT="1"/>
      <dgm:spPr>
        <a:solidFill>
          <a:srgbClr val="A5A5A7"/>
        </a:solidFill>
      </dgm:spPr>
      <dgm:t>
        <a:bodyPr/>
        <a:lstStyle/>
        <a:p>
          <a:r>
            <a:rPr lang="es-CL" sz="1200" b="1" dirty="0" err="1">
              <a:solidFill>
                <a:schemeClr val="bg1"/>
              </a:solidFill>
            </a:rPr>
            <a:t>Org</a:t>
          </a:r>
          <a:r>
            <a:rPr lang="es-CL" sz="1200" b="1" dirty="0">
              <a:solidFill>
                <a:schemeClr val="bg1"/>
              </a:solidFill>
            </a:rPr>
            <a:t>. gremiales</a:t>
          </a:r>
        </a:p>
      </dgm:t>
    </dgm:pt>
    <dgm:pt modelId="{F4B62408-9B2B-4A9E-BBA3-203DBE0D496A}" type="parTrans" cxnId="{716B7B75-6837-4152-A859-AE7DF22D975C}">
      <dgm:prSet/>
      <dgm:spPr/>
      <dgm:t>
        <a:bodyPr/>
        <a:lstStyle/>
        <a:p>
          <a:endParaRPr lang="es-CL" sz="1200"/>
        </a:p>
      </dgm:t>
    </dgm:pt>
    <dgm:pt modelId="{DC6C1BB5-5762-4567-956E-F5668C0A28A0}" type="sibTrans" cxnId="{716B7B75-6837-4152-A859-AE7DF22D975C}">
      <dgm:prSet/>
      <dgm:spPr/>
      <dgm:t>
        <a:bodyPr/>
        <a:lstStyle/>
        <a:p>
          <a:endParaRPr lang="es-CL" sz="1200"/>
        </a:p>
      </dgm:t>
    </dgm:pt>
    <dgm:pt modelId="{E87139F9-1E5C-4669-9773-3AA276DFBF5F}">
      <dgm:prSet phldrT="[Texto]" custT="1"/>
      <dgm:spPr>
        <a:solidFill>
          <a:srgbClr val="217DE2"/>
        </a:solidFill>
      </dgm:spPr>
      <dgm:t>
        <a:bodyPr/>
        <a:lstStyle/>
        <a:p>
          <a:r>
            <a:rPr lang="es-CL" sz="1200" dirty="0"/>
            <a:t>DL </a:t>
          </a:r>
          <a:r>
            <a:rPr lang="es-CL" sz="1200" dirty="0" err="1"/>
            <a:t>N°</a:t>
          </a:r>
          <a:r>
            <a:rPr lang="es-CL" sz="1200" dirty="0"/>
            <a:t> 2757, Ley </a:t>
          </a:r>
          <a:r>
            <a:rPr lang="es-CL" sz="1200" dirty="0" err="1"/>
            <a:t>N°</a:t>
          </a:r>
          <a:r>
            <a:rPr lang="es-CL" sz="1200" dirty="0"/>
            <a:t> 19.946</a:t>
          </a:r>
        </a:p>
      </dgm:t>
    </dgm:pt>
    <dgm:pt modelId="{D0AEEE2F-7E1E-4A33-8402-0FEC4B5464E5}" type="parTrans" cxnId="{40C6ED09-22D6-4FE9-B6F1-B85F61D90C6A}">
      <dgm:prSet/>
      <dgm:spPr/>
      <dgm:t>
        <a:bodyPr/>
        <a:lstStyle/>
        <a:p>
          <a:endParaRPr lang="es-CL" sz="1200"/>
        </a:p>
      </dgm:t>
    </dgm:pt>
    <dgm:pt modelId="{48022734-91FB-4E3D-BA64-48AEFB957B8D}" type="sibTrans" cxnId="{40C6ED09-22D6-4FE9-B6F1-B85F61D90C6A}">
      <dgm:prSet/>
      <dgm:spPr/>
      <dgm:t>
        <a:bodyPr/>
        <a:lstStyle/>
        <a:p>
          <a:endParaRPr lang="es-CL" sz="1200"/>
        </a:p>
      </dgm:t>
    </dgm:pt>
    <dgm:pt modelId="{5CEC4B14-7C47-47B1-A384-6D1961FCC02C}">
      <dgm:prSet phldrT="[Texto]" custT="1"/>
      <dgm:spPr>
        <a:solidFill>
          <a:srgbClr val="217DE2"/>
        </a:solidFill>
      </dgm:spPr>
      <dgm:t>
        <a:bodyPr/>
        <a:lstStyle/>
        <a:p>
          <a:r>
            <a:rPr lang="es-CL" sz="1200" dirty="0" err="1"/>
            <a:t>Asoc</a:t>
          </a:r>
          <a:r>
            <a:rPr lang="es-CL" sz="1200" dirty="0"/>
            <a:t>. gremial/ </a:t>
          </a:r>
          <a:r>
            <a:rPr lang="es-CL" sz="1200" dirty="0" err="1"/>
            <a:t>asoc</a:t>
          </a:r>
          <a:r>
            <a:rPr lang="es-CL" sz="1200" dirty="0"/>
            <a:t>. de </a:t>
          </a:r>
          <a:r>
            <a:rPr lang="es-CL" sz="1200" dirty="0" err="1"/>
            <a:t>consum</a:t>
          </a:r>
          <a:r>
            <a:rPr lang="es-CL" sz="1200" dirty="0"/>
            <a:t>.</a:t>
          </a:r>
        </a:p>
      </dgm:t>
    </dgm:pt>
    <dgm:pt modelId="{60C67172-8A6C-4A9B-AE52-14168E739785}" type="parTrans" cxnId="{4E38CB4C-7DFF-4413-9F22-3B09E6C2301A}">
      <dgm:prSet/>
      <dgm:spPr/>
      <dgm:t>
        <a:bodyPr/>
        <a:lstStyle/>
        <a:p>
          <a:endParaRPr lang="es-CL" sz="1200"/>
        </a:p>
      </dgm:t>
    </dgm:pt>
    <dgm:pt modelId="{EB895D15-9654-4804-9545-4DAC4BA0A61D}" type="sibTrans" cxnId="{4E38CB4C-7DFF-4413-9F22-3B09E6C2301A}">
      <dgm:prSet/>
      <dgm:spPr/>
      <dgm:t>
        <a:bodyPr/>
        <a:lstStyle/>
        <a:p>
          <a:endParaRPr lang="es-CL" sz="1200"/>
        </a:p>
      </dgm:t>
    </dgm:pt>
    <dgm:pt modelId="{F14EC3BF-6E9E-4EE0-9900-C61584030F02}">
      <dgm:prSet phldrT="[Texto]" custT="1"/>
      <dgm:spPr>
        <a:solidFill>
          <a:srgbClr val="A5A5A7"/>
        </a:solidFill>
      </dgm:spPr>
      <dgm:t>
        <a:bodyPr/>
        <a:lstStyle/>
        <a:p>
          <a:r>
            <a:rPr lang="es-CL" sz="1200" b="1" dirty="0">
              <a:solidFill>
                <a:schemeClr val="bg1"/>
              </a:solidFill>
            </a:rPr>
            <a:t>Comunidad Indígena</a:t>
          </a:r>
        </a:p>
      </dgm:t>
    </dgm:pt>
    <dgm:pt modelId="{D1FCEACE-6909-4C7A-900C-8704928E1363}" type="parTrans" cxnId="{6C40DFEE-E787-4A66-8B69-E82EB7A7EDFC}">
      <dgm:prSet/>
      <dgm:spPr/>
      <dgm:t>
        <a:bodyPr/>
        <a:lstStyle/>
        <a:p>
          <a:endParaRPr lang="es-CL" sz="1200"/>
        </a:p>
      </dgm:t>
    </dgm:pt>
    <dgm:pt modelId="{01D17181-5192-4FE9-9BC6-DC73F0676A79}" type="sibTrans" cxnId="{6C40DFEE-E787-4A66-8B69-E82EB7A7EDFC}">
      <dgm:prSet/>
      <dgm:spPr/>
      <dgm:t>
        <a:bodyPr/>
        <a:lstStyle/>
        <a:p>
          <a:endParaRPr lang="es-CL" sz="1200"/>
        </a:p>
      </dgm:t>
    </dgm:pt>
    <dgm:pt modelId="{6E8DD4AB-BEEA-4648-8F31-0E7B573836F4}">
      <dgm:prSet phldrT="[Texto]" custT="1"/>
      <dgm:spPr>
        <a:solidFill>
          <a:srgbClr val="217DE2"/>
        </a:solidFill>
      </dgm:spPr>
      <dgm:t>
        <a:bodyPr/>
        <a:lstStyle/>
        <a:p>
          <a:r>
            <a:rPr lang="es-CL" sz="1200" dirty="0"/>
            <a:t>Ley </a:t>
          </a:r>
          <a:r>
            <a:rPr lang="es-CL" sz="1200" dirty="0" err="1"/>
            <a:t>N°</a:t>
          </a:r>
          <a:r>
            <a:rPr lang="es-CL" sz="1200" dirty="0"/>
            <a:t> 19.253</a:t>
          </a:r>
        </a:p>
      </dgm:t>
    </dgm:pt>
    <dgm:pt modelId="{038BC0D6-701E-4FA6-BCE8-87666D3D27EC}" type="parTrans" cxnId="{F7DE2CB0-8C74-4FCB-AC76-6E0E63DE3FA2}">
      <dgm:prSet/>
      <dgm:spPr/>
      <dgm:t>
        <a:bodyPr/>
        <a:lstStyle/>
        <a:p>
          <a:endParaRPr lang="es-CL" sz="1200"/>
        </a:p>
      </dgm:t>
    </dgm:pt>
    <dgm:pt modelId="{F5EE318B-9C28-45FA-A64F-B67BDCDAAE0C}" type="sibTrans" cxnId="{F7DE2CB0-8C74-4FCB-AC76-6E0E63DE3FA2}">
      <dgm:prSet/>
      <dgm:spPr/>
      <dgm:t>
        <a:bodyPr/>
        <a:lstStyle/>
        <a:p>
          <a:endParaRPr lang="es-CL" sz="1200"/>
        </a:p>
      </dgm:t>
    </dgm:pt>
    <dgm:pt modelId="{FA7FE94C-05DB-41E5-A20E-B3FD625C519C}">
      <dgm:prSet phldrT="[Texto]" custT="1"/>
      <dgm:spPr>
        <a:solidFill>
          <a:srgbClr val="217DE2"/>
        </a:solidFill>
      </dgm:spPr>
      <dgm:t>
        <a:bodyPr/>
        <a:lstStyle/>
        <a:p>
          <a:r>
            <a:rPr lang="es-CL" sz="1200" dirty="0"/>
            <a:t>Com. indígena/ </a:t>
          </a:r>
          <a:r>
            <a:rPr lang="es-CL" sz="1200" dirty="0" err="1"/>
            <a:t>asoc</a:t>
          </a:r>
          <a:r>
            <a:rPr lang="es-CL" sz="1200" dirty="0"/>
            <a:t>.  indígena</a:t>
          </a:r>
        </a:p>
      </dgm:t>
    </dgm:pt>
    <dgm:pt modelId="{0F5CD8F2-D2C6-43E5-9EBC-1EE69238BE21}" type="parTrans" cxnId="{C00A8EA7-C979-4D8C-9DE6-34EF829B66D1}">
      <dgm:prSet/>
      <dgm:spPr/>
      <dgm:t>
        <a:bodyPr/>
        <a:lstStyle/>
        <a:p>
          <a:endParaRPr lang="es-CL" sz="1200"/>
        </a:p>
      </dgm:t>
    </dgm:pt>
    <dgm:pt modelId="{1339A8E1-FB7E-48DE-903E-F09BF3A16E85}" type="sibTrans" cxnId="{C00A8EA7-C979-4D8C-9DE6-34EF829B66D1}">
      <dgm:prSet/>
      <dgm:spPr/>
      <dgm:t>
        <a:bodyPr/>
        <a:lstStyle/>
        <a:p>
          <a:endParaRPr lang="es-CL" sz="1200"/>
        </a:p>
      </dgm:t>
    </dgm:pt>
    <dgm:pt modelId="{EB022B26-0094-4833-8D28-461FD95E9393}" type="pres">
      <dgm:prSet presAssocID="{6BE38D08-032F-4170-A45C-0E0FC78C49AD}" presName="theList" presStyleCnt="0">
        <dgm:presLayoutVars>
          <dgm:dir/>
          <dgm:animLvl val="lvl"/>
          <dgm:resizeHandles val="exact"/>
        </dgm:presLayoutVars>
      </dgm:prSet>
      <dgm:spPr/>
    </dgm:pt>
    <dgm:pt modelId="{3533795E-99D0-4634-84FA-8D287AAF025C}" type="pres">
      <dgm:prSet presAssocID="{3C3D83F5-F2B1-4476-ADD8-546A40EA230A}" presName="compNode" presStyleCnt="0"/>
      <dgm:spPr/>
    </dgm:pt>
    <dgm:pt modelId="{F0018A0A-E538-4736-B309-6CB7549F1EA0}" type="pres">
      <dgm:prSet presAssocID="{3C3D83F5-F2B1-4476-ADD8-546A40EA230A}" presName="aNode" presStyleLbl="bgShp" presStyleIdx="0" presStyleCnt="7"/>
      <dgm:spPr/>
    </dgm:pt>
    <dgm:pt modelId="{D73CBB0B-CDF8-4363-82DA-DB44DFF3F938}" type="pres">
      <dgm:prSet presAssocID="{3C3D83F5-F2B1-4476-ADD8-546A40EA230A}" presName="textNode" presStyleLbl="bgShp" presStyleIdx="0" presStyleCnt="7"/>
      <dgm:spPr/>
    </dgm:pt>
    <dgm:pt modelId="{F1F36291-3F25-469F-8AA5-6671AC9AD18D}" type="pres">
      <dgm:prSet presAssocID="{3C3D83F5-F2B1-4476-ADD8-546A40EA230A}" presName="compChildNode" presStyleCnt="0"/>
      <dgm:spPr/>
    </dgm:pt>
    <dgm:pt modelId="{74E6077A-F75B-4E63-846D-35A460EE9081}" type="pres">
      <dgm:prSet presAssocID="{3C3D83F5-F2B1-4476-ADD8-546A40EA230A}" presName="theInnerList" presStyleCnt="0"/>
      <dgm:spPr/>
    </dgm:pt>
    <dgm:pt modelId="{4DCD6CB4-311A-471D-9945-13328BEC9DC2}" type="pres">
      <dgm:prSet presAssocID="{573C5447-7CAE-41A0-BABE-1C2C95FDABC8}" presName="childNode" presStyleLbl="node1" presStyleIdx="0" presStyleCnt="14">
        <dgm:presLayoutVars>
          <dgm:bulletEnabled val="1"/>
        </dgm:presLayoutVars>
      </dgm:prSet>
      <dgm:spPr/>
    </dgm:pt>
    <dgm:pt modelId="{0AE0A1A1-3F5E-4FFD-B317-B6BDA50D637B}" type="pres">
      <dgm:prSet presAssocID="{573C5447-7CAE-41A0-BABE-1C2C95FDABC8}" presName="aSpace2" presStyleCnt="0"/>
      <dgm:spPr/>
    </dgm:pt>
    <dgm:pt modelId="{29FE8A66-0784-46DC-BCD1-F5BCF1C6C949}" type="pres">
      <dgm:prSet presAssocID="{FDFA6B8E-FA1A-4FC8-B063-0D45E3213629}" presName="childNode" presStyleLbl="node1" presStyleIdx="1" presStyleCnt="14">
        <dgm:presLayoutVars>
          <dgm:bulletEnabled val="1"/>
        </dgm:presLayoutVars>
      </dgm:prSet>
      <dgm:spPr/>
    </dgm:pt>
    <dgm:pt modelId="{99B82748-6087-49A2-A6A4-255F65E304F5}" type="pres">
      <dgm:prSet presAssocID="{3C3D83F5-F2B1-4476-ADD8-546A40EA230A}" presName="aSpace" presStyleCnt="0"/>
      <dgm:spPr/>
    </dgm:pt>
    <dgm:pt modelId="{E0B341E3-71CF-46A5-AA3F-F98F0292D23E}" type="pres">
      <dgm:prSet presAssocID="{7BBECEF0-3698-4B0F-BB61-881371B6D3E3}" presName="compNode" presStyleCnt="0"/>
      <dgm:spPr/>
    </dgm:pt>
    <dgm:pt modelId="{5AA29B67-4EBF-4285-AE4F-42474C0567B6}" type="pres">
      <dgm:prSet presAssocID="{7BBECEF0-3698-4B0F-BB61-881371B6D3E3}" presName="aNode" presStyleLbl="bgShp" presStyleIdx="1" presStyleCnt="7"/>
      <dgm:spPr/>
    </dgm:pt>
    <dgm:pt modelId="{AB072C50-DDD7-4BAF-82F7-2C5D5D70B220}" type="pres">
      <dgm:prSet presAssocID="{7BBECEF0-3698-4B0F-BB61-881371B6D3E3}" presName="textNode" presStyleLbl="bgShp" presStyleIdx="1" presStyleCnt="7"/>
      <dgm:spPr/>
    </dgm:pt>
    <dgm:pt modelId="{795D2F8D-1666-496D-8B51-C8280B198E1C}" type="pres">
      <dgm:prSet presAssocID="{7BBECEF0-3698-4B0F-BB61-881371B6D3E3}" presName="compChildNode" presStyleCnt="0"/>
      <dgm:spPr/>
    </dgm:pt>
    <dgm:pt modelId="{1CB32DB6-25A4-41EE-A6DC-A1CACD9D17AB}" type="pres">
      <dgm:prSet presAssocID="{7BBECEF0-3698-4B0F-BB61-881371B6D3E3}" presName="theInnerList" presStyleCnt="0"/>
      <dgm:spPr/>
    </dgm:pt>
    <dgm:pt modelId="{754ECE55-2CD5-40D7-982D-7BE84D88E3A0}" type="pres">
      <dgm:prSet presAssocID="{8C152901-3FDD-44A2-ACAA-03412E78B0EC}" presName="childNode" presStyleLbl="node1" presStyleIdx="2" presStyleCnt="14">
        <dgm:presLayoutVars>
          <dgm:bulletEnabled val="1"/>
        </dgm:presLayoutVars>
      </dgm:prSet>
      <dgm:spPr/>
    </dgm:pt>
    <dgm:pt modelId="{96BA0DBD-7AC7-4832-976E-98CA4690AD62}" type="pres">
      <dgm:prSet presAssocID="{8C152901-3FDD-44A2-ACAA-03412E78B0EC}" presName="aSpace2" presStyleCnt="0"/>
      <dgm:spPr/>
    </dgm:pt>
    <dgm:pt modelId="{D44FCDFF-E8E3-4F06-BC06-022386E24AAC}" type="pres">
      <dgm:prSet presAssocID="{381F159D-FFEB-4BEA-ACD7-8F5732BB8416}" presName="childNode" presStyleLbl="node1" presStyleIdx="3" presStyleCnt="14">
        <dgm:presLayoutVars>
          <dgm:bulletEnabled val="1"/>
        </dgm:presLayoutVars>
      </dgm:prSet>
      <dgm:spPr/>
    </dgm:pt>
    <dgm:pt modelId="{0FEDCEEC-F8F0-4955-8DF8-22A27BC66AFC}" type="pres">
      <dgm:prSet presAssocID="{7BBECEF0-3698-4B0F-BB61-881371B6D3E3}" presName="aSpace" presStyleCnt="0"/>
      <dgm:spPr/>
    </dgm:pt>
    <dgm:pt modelId="{97AF9EC4-2C2A-466A-86F0-FC71AA6B4263}" type="pres">
      <dgm:prSet presAssocID="{72AA926C-5BF2-446F-B223-B30E255F10BA}" presName="compNode" presStyleCnt="0"/>
      <dgm:spPr/>
    </dgm:pt>
    <dgm:pt modelId="{91C0758C-8030-45B8-BBF6-E6E292054E6C}" type="pres">
      <dgm:prSet presAssocID="{72AA926C-5BF2-446F-B223-B30E255F10BA}" presName="aNode" presStyleLbl="bgShp" presStyleIdx="2" presStyleCnt="7"/>
      <dgm:spPr/>
    </dgm:pt>
    <dgm:pt modelId="{FF8964F6-3848-471B-9CEA-E30E8B9CA413}" type="pres">
      <dgm:prSet presAssocID="{72AA926C-5BF2-446F-B223-B30E255F10BA}" presName="textNode" presStyleLbl="bgShp" presStyleIdx="2" presStyleCnt="7"/>
      <dgm:spPr/>
    </dgm:pt>
    <dgm:pt modelId="{99FFCFE1-F946-4598-9DA8-402F618F2863}" type="pres">
      <dgm:prSet presAssocID="{72AA926C-5BF2-446F-B223-B30E255F10BA}" presName="compChildNode" presStyleCnt="0"/>
      <dgm:spPr/>
    </dgm:pt>
    <dgm:pt modelId="{4CC2C5BA-84CB-4E54-88A1-181EC7822CBA}" type="pres">
      <dgm:prSet presAssocID="{72AA926C-5BF2-446F-B223-B30E255F10BA}" presName="theInnerList" presStyleCnt="0"/>
      <dgm:spPr/>
    </dgm:pt>
    <dgm:pt modelId="{36BBFF24-8717-4D61-9B15-048D5B8B2F9F}" type="pres">
      <dgm:prSet presAssocID="{39793E7E-6994-4DCC-B2A9-B7DF5EEAE264}" presName="childNode" presStyleLbl="node1" presStyleIdx="4" presStyleCnt="14">
        <dgm:presLayoutVars>
          <dgm:bulletEnabled val="1"/>
        </dgm:presLayoutVars>
      </dgm:prSet>
      <dgm:spPr/>
    </dgm:pt>
    <dgm:pt modelId="{E7E92362-4A36-4944-A649-28293DCC2404}" type="pres">
      <dgm:prSet presAssocID="{39793E7E-6994-4DCC-B2A9-B7DF5EEAE264}" presName="aSpace2" presStyleCnt="0"/>
      <dgm:spPr/>
    </dgm:pt>
    <dgm:pt modelId="{785BE7CD-A13B-4571-B77D-5860020CD8F7}" type="pres">
      <dgm:prSet presAssocID="{46AF38B3-B1C6-4419-9A76-62DE90A77891}" presName="childNode" presStyleLbl="node1" presStyleIdx="5" presStyleCnt="14">
        <dgm:presLayoutVars>
          <dgm:bulletEnabled val="1"/>
        </dgm:presLayoutVars>
      </dgm:prSet>
      <dgm:spPr/>
    </dgm:pt>
    <dgm:pt modelId="{B7327D6E-84BF-4FC4-9A5E-1B3C35510EFD}" type="pres">
      <dgm:prSet presAssocID="{72AA926C-5BF2-446F-B223-B30E255F10BA}" presName="aSpace" presStyleCnt="0"/>
      <dgm:spPr/>
    </dgm:pt>
    <dgm:pt modelId="{6C927D15-B325-4599-B4AB-6BE860008AC9}" type="pres">
      <dgm:prSet presAssocID="{BC21B0F2-E30D-45CB-9BF7-CFAFB136255B}" presName="compNode" presStyleCnt="0"/>
      <dgm:spPr/>
    </dgm:pt>
    <dgm:pt modelId="{1C948151-B74A-4DEC-B893-F04FC1DC9C1B}" type="pres">
      <dgm:prSet presAssocID="{BC21B0F2-E30D-45CB-9BF7-CFAFB136255B}" presName="aNode" presStyleLbl="bgShp" presStyleIdx="3" presStyleCnt="7"/>
      <dgm:spPr/>
    </dgm:pt>
    <dgm:pt modelId="{7524C47B-BD3F-47D7-A598-CDF88C844A1E}" type="pres">
      <dgm:prSet presAssocID="{BC21B0F2-E30D-45CB-9BF7-CFAFB136255B}" presName="textNode" presStyleLbl="bgShp" presStyleIdx="3" presStyleCnt="7"/>
      <dgm:spPr/>
    </dgm:pt>
    <dgm:pt modelId="{AD24F8A6-38D8-4B55-B48B-1099F27965DA}" type="pres">
      <dgm:prSet presAssocID="{BC21B0F2-E30D-45CB-9BF7-CFAFB136255B}" presName="compChildNode" presStyleCnt="0"/>
      <dgm:spPr/>
    </dgm:pt>
    <dgm:pt modelId="{64B2BAB0-527D-42FD-ABF2-4E41267D3942}" type="pres">
      <dgm:prSet presAssocID="{BC21B0F2-E30D-45CB-9BF7-CFAFB136255B}" presName="theInnerList" presStyleCnt="0"/>
      <dgm:spPr/>
    </dgm:pt>
    <dgm:pt modelId="{D4BC8DE5-2DDD-41B7-B121-1F458222A7E2}" type="pres">
      <dgm:prSet presAssocID="{E0754432-02A5-48B6-911A-BED8F2CE8133}" presName="childNode" presStyleLbl="node1" presStyleIdx="6" presStyleCnt="14">
        <dgm:presLayoutVars>
          <dgm:bulletEnabled val="1"/>
        </dgm:presLayoutVars>
      </dgm:prSet>
      <dgm:spPr/>
    </dgm:pt>
    <dgm:pt modelId="{793755BE-97BD-4483-B17A-FA6893B7DD75}" type="pres">
      <dgm:prSet presAssocID="{E0754432-02A5-48B6-911A-BED8F2CE8133}" presName="aSpace2" presStyleCnt="0"/>
      <dgm:spPr/>
    </dgm:pt>
    <dgm:pt modelId="{9EA7116B-DF3E-4E7B-BDA8-DD3230123B36}" type="pres">
      <dgm:prSet presAssocID="{A4EBEB48-6667-4DDF-A161-9474D7821B0A}" presName="childNode" presStyleLbl="node1" presStyleIdx="7" presStyleCnt="14">
        <dgm:presLayoutVars>
          <dgm:bulletEnabled val="1"/>
        </dgm:presLayoutVars>
      </dgm:prSet>
      <dgm:spPr/>
    </dgm:pt>
    <dgm:pt modelId="{95BB2978-5707-4E62-BE2B-6BF94C4D8336}" type="pres">
      <dgm:prSet presAssocID="{BC21B0F2-E30D-45CB-9BF7-CFAFB136255B}" presName="aSpace" presStyleCnt="0"/>
      <dgm:spPr/>
    </dgm:pt>
    <dgm:pt modelId="{C244B363-C367-45A4-97E6-924D0234B757}" type="pres">
      <dgm:prSet presAssocID="{230A190C-0069-4EE7-99D8-6942D341FA8F}" presName="compNode" presStyleCnt="0"/>
      <dgm:spPr/>
    </dgm:pt>
    <dgm:pt modelId="{F8947DB9-3CC9-413D-A2F9-8264DC1AD7E4}" type="pres">
      <dgm:prSet presAssocID="{230A190C-0069-4EE7-99D8-6942D341FA8F}" presName="aNode" presStyleLbl="bgShp" presStyleIdx="4" presStyleCnt="7"/>
      <dgm:spPr/>
    </dgm:pt>
    <dgm:pt modelId="{7942498A-6017-471E-9744-2D8BAE264C5B}" type="pres">
      <dgm:prSet presAssocID="{230A190C-0069-4EE7-99D8-6942D341FA8F}" presName="textNode" presStyleLbl="bgShp" presStyleIdx="4" presStyleCnt="7"/>
      <dgm:spPr/>
    </dgm:pt>
    <dgm:pt modelId="{C81D456E-3EBD-452B-81B2-124339556517}" type="pres">
      <dgm:prSet presAssocID="{230A190C-0069-4EE7-99D8-6942D341FA8F}" presName="compChildNode" presStyleCnt="0"/>
      <dgm:spPr/>
    </dgm:pt>
    <dgm:pt modelId="{EAE3B8ED-811C-4D28-BC9A-4C94F01F8F8E}" type="pres">
      <dgm:prSet presAssocID="{230A190C-0069-4EE7-99D8-6942D341FA8F}" presName="theInnerList" presStyleCnt="0"/>
      <dgm:spPr/>
    </dgm:pt>
    <dgm:pt modelId="{988BC757-F9E2-4065-B5D3-E8B3F9BB5C7C}" type="pres">
      <dgm:prSet presAssocID="{4052F44F-774D-4B53-9A2E-04DC4BBC8F63}" presName="childNode" presStyleLbl="node1" presStyleIdx="8" presStyleCnt="14">
        <dgm:presLayoutVars>
          <dgm:bulletEnabled val="1"/>
        </dgm:presLayoutVars>
      </dgm:prSet>
      <dgm:spPr/>
    </dgm:pt>
    <dgm:pt modelId="{403B70A4-5367-4E42-9B21-2B7BC59824F0}" type="pres">
      <dgm:prSet presAssocID="{4052F44F-774D-4B53-9A2E-04DC4BBC8F63}" presName="aSpace2" presStyleCnt="0"/>
      <dgm:spPr/>
    </dgm:pt>
    <dgm:pt modelId="{26146D9E-FC55-4ABD-BA02-935FF6340ADF}" type="pres">
      <dgm:prSet presAssocID="{8FC226D5-1F78-4ACF-88C0-3562EDDC1AE2}" presName="childNode" presStyleLbl="node1" presStyleIdx="9" presStyleCnt="14">
        <dgm:presLayoutVars>
          <dgm:bulletEnabled val="1"/>
        </dgm:presLayoutVars>
      </dgm:prSet>
      <dgm:spPr/>
    </dgm:pt>
    <dgm:pt modelId="{BA84169B-EA1F-4496-92C7-54A2772748B9}" type="pres">
      <dgm:prSet presAssocID="{230A190C-0069-4EE7-99D8-6942D341FA8F}" presName="aSpace" presStyleCnt="0"/>
      <dgm:spPr/>
    </dgm:pt>
    <dgm:pt modelId="{1A5A2FC8-B873-431E-897E-B4189B519388}" type="pres">
      <dgm:prSet presAssocID="{D595E54E-139E-4BB4-B120-D615A8B9E9D2}" presName="compNode" presStyleCnt="0"/>
      <dgm:spPr/>
    </dgm:pt>
    <dgm:pt modelId="{C69A62D9-A788-4685-A3AB-06DA7EBBF31B}" type="pres">
      <dgm:prSet presAssocID="{D595E54E-139E-4BB4-B120-D615A8B9E9D2}" presName="aNode" presStyleLbl="bgShp" presStyleIdx="5" presStyleCnt="7"/>
      <dgm:spPr/>
    </dgm:pt>
    <dgm:pt modelId="{AEFDDDC8-7DF8-4904-819C-C57B858600B7}" type="pres">
      <dgm:prSet presAssocID="{D595E54E-139E-4BB4-B120-D615A8B9E9D2}" presName="textNode" presStyleLbl="bgShp" presStyleIdx="5" presStyleCnt="7"/>
      <dgm:spPr/>
    </dgm:pt>
    <dgm:pt modelId="{4B799ED2-8F0A-42F9-B74A-B37EBAF8DAD8}" type="pres">
      <dgm:prSet presAssocID="{D595E54E-139E-4BB4-B120-D615A8B9E9D2}" presName="compChildNode" presStyleCnt="0"/>
      <dgm:spPr/>
    </dgm:pt>
    <dgm:pt modelId="{EC15C4DF-B583-4758-BDD3-2E149AFA82C8}" type="pres">
      <dgm:prSet presAssocID="{D595E54E-139E-4BB4-B120-D615A8B9E9D2}" presName="theInnerList" presStyleCnt="0"/>
      <dgm:spPr/>
    </dgm:pt>
    <dgm:pt modelId="{50E48622-4B77-4E10-81DE-374068765A1B}" type="pres">
      <dgm:prSet presAssocID="{E87139F9-1E5C-4669-9773-3AA276DFBF5F}" presName="childNode" presStyleLbl="node1" presStyleIdx="10" presStyleCnt="14">
        <dgm:presLayoutVars>
          <dgm:bulletEnabled val="1"/>
        </dgm:presLayoutVars>
      </dgm:prSet>
      <dgm:spPr/>
    </dgm:pt>
    <dgm:pt modelId="{AD246CBD-DB84-471E-95BF-3209FF0B13B6}" type="pres">
      <dgm:prSet presAssocID="{E87139F9-1E5C-4669-9773-3AA276DFBF5F}" presName="aSpace2" presStyleCnt="0"/>
      <dgm:spPr/>
    </dgm:pt>
    <dgm:pt modelId="{12B44E45-F094-428D-9184-E83A70BAC0FC}" type="pres">
      <dgm:prSet presAssocID="{5CEC4B14-7C47-47B1-A384-6D1961FCC02C}" presName="childNode" presStyleLbl="node1" presStyleIdx="11" presStyleCnt="14">
        <dgm:presLayoutVars>
          <dgm:bulletEnabled val="1"/>
        </dgm:presLayoutVars>
      </dgm:prSet>
      <dgm:spPr/>
    </dgm:pt>
    <dgm:pt modelId="{728CF0B7-2E10-450D-B476-F63AECC65C62}" type="pres">
      <dgm:prSet presAssocID="{D595E54E-139E-4BB4-B120-D615A8B9E9D2}" presName="aSpace" presStyleCnt="0"/>
      <dgm:spPr/>
    </dgm:pt>
    <dgm:pt modelId="{C4A069DF-9C05-4BDC-AF6B-28998BB8CB17}" type="pres">
      <dgm:prSet presAssocID="{F14EC3BF-6E9E-4EE0-9900-C61584030F02}" presName="compNode" presStyleCnt="0"/>
      <dgm:spPr/>
    </dgm:pt>
    <dgm:pt modelId="{767DC07A-FF8B-47EC-A986-CACBAFBF36A7}" type="pres">
      <dgm:prSet presAssocID="{F14EC3BF-6E9E-4EE0-9900-C61584030F02}" presName="aNode" presStyleLbl="bgShp" presStyleIdx="6" presStyleCnt="7"/>
      <dgm:spPr/>
    </dgm:pt>
    <dgm:pt modelId="{5580711A-9472-49E9-A87C-7D29BECB04F9}" type="pres">
      <dgm:prSet presAssocID="{F14EC3BF-6E9E-4EE0-9900-C61584030F02}" presName="textNode" presStyleLbl="bgShp" presStyleIdx="6" presStyleCnt="7"/>
      <dgm:spPr/>
    </dgm:pt>
    <dgm:pt modelId="{CB4FCB28-DE9A-4A3D-BD64-A8888D2CF42D}" type="pres">
      <dgm:prSet presAssocID="{F14EC3BF-6E9E-4EE0-9900-C61584030F02}" presName="compChildNode" presStyleCnt="0"/>
      <dgm:spPr/>
    </dgm:pt>
    <dgm:pt modelId="{C3E9B758-36B1-4628-871C-3A5EC9075602}" type="pres">
      <dgm:prSet presAssocID="{F14EC3BF-6E9E-4EE0-9900-C61584030F02}" presName="theInnerList" presStyleCnt="0"/>
      <dgm:spPr/>
    </dgm:pt>
    <dgm:pt modelId="{998DC9B9-A59A-4F67-BDB0-E7F554CD012B}" type="pres">
      <dgm:prSet presAssocID="{6E8DD4AB-BEEA-4648-8F31-0E7B573836F4}" presName="childNode" presStyleLbl="node1" presStyleIdx="12" presStyleCnt="14">
        <dgm:presLayoutVars>
          <dgm:bulletEnabled val="1"/>
        </dgm:presLayoutVars>
      </dgm:prSet>
      <dgm:spPr/>
    </dgm:pt>
    <dgm:pt modelId="{43ED8F09-7181-41BD-9CEF-57C9B473E5B4}" type="pres">
      <dgm:prSet presAssocID="{6E8DD4AB-BEEA-4648-8F31-0E7B573836F4}" presName="aSpace2" presStyleCnt="0"/>
      <dgm:spPr/>
    </dgm:pt>
    <dgm:pt modelId="{D04AA831-9570-4310-A956-C4D71886C511}" type="pres">
      <dgm:prSet presAssocID="{FA7FE94C-05DB-41E5-A20E-B3FD625C519C}" presName="childNode" presStyleLbl="node1" presStyleIdx="13" presStyleCnt="14">
        <dgm:presLayoutVars>
          <dgm:bulletEnabled val="1"/>
        </dgm:presLayoutVars>
      </dgm:prSet>
      <dgm:spPr/>
    </dgm:pt>
  </dgm:ptLst>
  <dgm:cxnLst>
    <dgm:cxn modelId="{7F543800-C31C-4E59-8520-6288BDEFAA67}" srcId="{6BE38D08-032F-4170-A45C-0E0FC78C49AD}" destId="{72AA926C-5BF2-446F-B223-B30E255F10BA}" srcOrd="2" destOrd="0" parTransId="{02CB7EEC-1182-451A-824E-82D526A3DB9A}" sibTransId="{5505FEF2-F2F4-4812-8156-9DE1C0FD7F42}"/>
    <dgm:cxn modelId="{60EA5800-444E-407C-969A-8B44F2B77EC6}" type="presOf" srcId="{7BBECEF0-3698-4B0F-BB61-881371B6D3E3}" destId="{AB072C50-DDD7-4BAF-82F7-2C5D5D70B220}" srcOrd="1" destOrd="0" presId="urn:microsoft.com/office/officeart/2005/8/layout/lProcess2"/>
    <dgm:cxn modelId="{40C6ED09-22D6-4FE9-B6F1-B85F61D90C6A}" srcId="{D595E54E-139E-4BB4-B120-D615A8B9E9D2}" destId="{E87139F9-1E5C-4669-9773-3AA276DFBF5F}" srcOrd="0" destOrd="0" parTransId="{D0AEEE2F-7E1E-4A33-8402-0FEC4B5464E5}" sibTransId="{48022734-91FB-4E3D-BA64-48AEFB957B8D}"/>
    <dgm:cxn modelId="{9320750D-CA24-427C-9154-FDA4290D78A8}" srcId="{6BE38D08-032F-4170-A45C-0E0FC78C49AD}" destId="{230A190C-0069-4EE7-99D8-6942D341FA8F}" srcOrd="4" destOrd="0" parTransId="{435D3930-1ED3-4CEE-846B-2D346799C0D7}" sibTransId="{CF802BD7-0E5B-4E56-ACA3-0CD8EED4B4B1}"/>
    <dgm:cxn modelId="{CC4AE60D-90A7-4F69-9BA6-F95E5D964670}" type="presOf" srcId="{FDFA6B8E-FA1A-4FC8-B063-0D45E3213629}" destId="{29FE8A66-0784-46DC-BCD1-F5BCF1C6C949}" srcOrd="0" destOrd="0" presId="urn:microsoft.com/office/officeart/2005/8/layout/lProcess2"/>
    <dgm:cxn modelId="{014F321E-7EE9-44EA-A9F9-4F2CBBD31E02}" srcId="{6BE38D08-032F-4170-A45C-0E0FC78C49AD}" destId="{7BBECEF0-3698-4B0F-BB61-881371B6D3E3}" srcOrd="1" destOrd="0" parTransId="{11E0E26D-E857-4FEE-AF21-B188459DDB44}" sibTransId="{7415195A-BF47-4C9B-892C-89A52C8633FB}"/>
    <dgm:cxn modelId="{C9F4401E-8D5A-40ED-A22A-2CACCD617930}" type="presOf" srcId="{7BBECEF0-3698-4B0F-BB61-881371B6D3E3}" destId="{5AA29B67-4EBF-4285-AE4F-42474C0567B6}" srcOrd="0" destOrd="0" presId="urn:microsoft.com/office/officeart/2005/8/layout/lProcess2"/>
    <dgm:cxn modelId="{448E4437-DFCF-4AA3-BCBD-D8C8E855DEC7}" type="presOf" srcId="{72AA926C-5BF2-446F-B223-B30E255F10BA}" destId="{FF8964F6-3848-471B-9CEA-E30E8B9CA413}" srcOrd="1" destOrd="0" presId="urn:microsoft.com/office/officeart/2005/8/layout/lProcess2"/>
    <dgm:cxn modelId="{74A09A3C-3BAA-4CAF-8D65-73D81F70DD0F}" type="presOf" srcId="{39793E7E-6994-4DCC-B2A9-B7DF5EEAE264}" destId="{36BBFF24-8717-4D61-9B15-048D5B8B2F9F}" srcOrd="0" destOrd="0" presId="urn:microsoft.com/office/officeart/2005/8/layout/lProcess2"/>
    <dgm:cxn modelId="{557C583D-F42F-4207-940B-F63C1A8D3751}" type="presOf" srcId="{3C3D83F5-F2B1-4476-ADD8-546A40EA230A}" destId="{D73CBB0B-CDF8-4363-82DA-DB44DFF3F938}" srcOrd="1" destOrd="0" presId="urn:microsoft.com/office/officeart/2005/8/layout/lProcess2"/>
    <dgm:cxn modelId="{80DD5C42-E810-4957-B36B-82D4C84AF58A}" type="presOf" srcId="{5CEC4B14-7C47-47B1-A384-6D1961FCC02C}" destId="{12B44E45-F094-428D-9184-E83A70BAC0FC}" srcOrd="0" destOrd="0" presId="urn:microsoft.com/office/officeart/2005/8/layout/lProcess2"/>
    <dgm:cxn modelId="{A49F7B64-0C17-4C5D-9423-D9D0EE5308B1}" type="presOf" srcId="{72AA926C-5BF2-446F-B223-B30E255F10BA}" destId="{91C0758C-8030-45B8-BBF6-E6E292054E6C}" srcOrd="0" destOrd="0" presId="urn:microsoft.com/office/officeart/2005/8/layout/lProcess2"/>
    <dgm:cxn modelId="{CCE72E49-58EB-4C2A-943F-3018EE0FF36F}" srcId="{BC21B0F2-E30D-45CB-9BF7-CFAFB136255B}" destId="{A4EBEB48-6667-4DDF-A161-9474D7821B0A}" srcOrd="1" destOrd="0" parTransId="{5B09C870-C402-4D6A-988E-D055400072A5}" sibTransId="{C16B7172-AE05-4832-8A88-04E0A7A97B80}"/>
    <dgm:cxn modelId="{9EE3524C-A08A-49A1-8085-090BD86BC11E}" type="presOf" srcId="{573C5447-7CAE-41A0-BABE-1C2C95FDABC8}" destId="{4DCD6CB4-311A-471D-9945-13328BEC9DC2}" srcOrd="0" destOrd="0" presId="urn:microsoft.com/office/officeart/2005/8/layout/lProcess2"/>
    <dgm:cxn modelId="{4E38CB4C-7DFF-4413-9F22-3B09E6C2301A}" srcId="{D595E54E-139E-4BB4-B120-D615A8B9E9D2}" destId="{5CEC4B14-7C47-47B1-A384-6D1961FCC02C}" srcOrd="1" destOrd="0" parTransId="{60C67172-8A6C-4A9B-AE52-14168E739785}" sibTransId="{EB895D15-9654-4804-9545-4DAC4BA0A61D}"/>
    <dgm:cxn modelId="{7761CE4C-AC36-4D70-85B0-75A2B57802BD}" type="presOf" srcId="{8C152901-3FDD-44A2-ACAA-03412E78B0EC}" destId="{754ECE55-2CD5-40D7-982D-7BE84D88E3A0}" srcOrd="0" destOrd="0" presId="urn:microsoft.com/office/officeart/2005/8/layout/lProcess2"/>
    <dgm:cxn modelId="{2584484F-B5D1-4658-B579-4A53C80CF69F}" type="presOf" srcId="{D595E54E-139E-4BB4-B120-D615A8B9E9D2}" destId="{C69A62D9-A788-4685-A3AB-06DA7EBBF31B}" srcOrd="0" destOrd="0" presId="urn:microsoft.com/office/officeart/2005/8/layout/lProcess2"/>
    <dgm:cxn modelId="{7D14DE51-BD55-4E46-99D3-AAE53BDE51E0}" type="presOf" srcId="{6E8DD4AB-BEEA-4648-8F31-0E7B573836F4}" destId="{998DC9B9-A59A-4F67-BDB0-E7F554CD012B}" srcOrd="0" destOrd="0" presId="urn:microsoft.com/office/officeart/2005/8/layout/lProcess2"/>
    <dgm:cxn modelId="{BF2EAD52-E218-42AD-92FE-8B1D5991DCAA}" srcId="{3C3D83F5-F2B1-4476-ADD8-546A40EA230A}" destId="{FDFA6B8E-FA1A-4FC8-B063-0D45E3213629}" srcOrd="1" destOrd="0" parTransId="{4043CF44-3FA0-44F6-ABCC-8C5EA3FB9076}" sibTransId="{85D3EA21-6596-47CC-8A23-A62BC6FF3A0F}"/>
    <dgm:cxn modelId="{8423BC72-02D1-4F86-AD3A-ACF2D312A35A}" type="presOf" srcId="{F14EC3BF-6E9E-4EE0-9900-C61584030F02}" destId="{5580711A-9472-49E9-A87C-7D29BECB04F9}" srcOrd="1" destOrd="0" presId="urn:microsoft.com/office/officeart/2005/8/layout/lProcess2"/>
    <dgm:cxn modelId="{BB5A0F74-F362-4B3F-9F17-EC26D8C00DAA}" srcId="{72AA926C-5BF2-446F-B223-B30E255F10BA}" destId="{39793E7E-6994-4DCC-B2A9-B7DF5EEAE264}" srcOrd="0" destOrd="0" parTransId="{0C91C0EA-30D2-412C-A9A0-02D5423DE4F8}" sibTransId="{02A8002D-24A5-40A6-A94A-45489A6BF487}"/>
    <dgm:cxn modelId="{716B7B75-6837-4152-A859-AE7DF22D975C}" srcId="{6BE38D08-032F-4170-A45C-0E0FC78C49AD}" destId="{D595E54E-139E-4BB4-B120-D615A8B9E9D2}" srcOrd="5" destOrd="0" parTransId="{F4B62408-9B2B-4A9E-BBA3-203DBE0D496A}" sibTransId="{DC6C1BB5-5762-4567-956E-F5668C0A28A0}"/>
    <dgm:cxn modelId="{E1EC2181-CB94-4AF9-84E8-2A8E94270C72}" type="presOf" srcId="{E0754432-02A5-48B6-911A-BED8F2CE8133}" destId="{D4BC8DE5-2DDD-41B7-B121-1F458222A7E2}" srcOrd="0" destOrd="0" presId="urn:microsoft.com/office/officeart/2005/8/layout/lProcess2"/>
    <dgm:cxn modelId="{5CDF788C-73D7-4EDD-9964-FAD01F4487E1}" type="presOf" srcId="{6BE38D08-032F-4170-A45C-0E0FC78C49AD}" destId="{EB022B26-0094-4833-8D28-461FD95E9393}" srcOrd="0" destOrd="0" presId="urn:microsoft.com/office/officeart/2005/8/layout/lProcess2"/>
    <dgm:cxn modelId="{1223D88D-9BD2-400E-ACBD-FA9590F0B1CA}" srcId="{72AA926C-5BF2-446F-B223-B30E255F10BA}" destId="{46AF38B3-B1C6-4419-9A76-62DE90A77891}" srcOrd="1" destOrd="0" parTransId="{55B3744A-67BD-4594-9535-8AD9FDFC6F8C}" sibTransId="{8AC56EF4-25F0-40D0-80DB-B11AC3ADF31B}"/>
    <dgm:cxn modelId="{A3AE1D90-29A5-4D87-9467-C95E4622F46F}" type="presOf" srcId="{381F159D-FFEB-4BEA-ACD7-8F5732BB8416}" destId="{D44FCDFF-E8E3-4F06-BC06-022386E24AAC}" srcOrd="0" destOrd="0" presId="urn:microsoft.com/office/officeart/2005/8/layout/lProcess2"/>
    <dgm:cxn modelId="{2061D396-27B3-44A0-98F9-56C96C9B104F}" srcId="{3C3D83F5-F2B1-4476-ADD8-546A40EA230A}" destId="{573C5447-7CAE-41A0-BABE-1C2C95FDABC8}" srcOrd="0" destOrd="0" parTransId="{18D31F98-6C1F-4A8F-ACC3-9EE8576B1608}" sibTransId="{06DC935D-E938-4D75-9C64-E1F89B119255}"/>
    <dgm:cxn modelId="{D88CA99F-E03F-4992-8CB5-7522D79CB9F7}" srcId="{6BE38D08-032F-4170-A45C-0E0FC78C49AD}" destId="{3C3D83F5-F2B1-4476-ADD8-546A40EA230A}" srcOrd="0" destOrd="0" parTransId="{34F3660F-0C11-4AF5-A681-00A0C085EA00}" sibTransId="{4EC3F3BB-C3EF-4183-A158-4E97DB7D626C}"/>
    <dgm:cxn modelId="{093DEDA1-26F2-4B4D-A8FF-37E7986D4831}" type="presOf" srcId="{8FC226D5-1F78-4ACF-88C0-3562EDDC1AE2}" destId="{26146D9E-FC55-4ABD-BA02-935FF6340ADF}" srcOrd="0" destOrd="0" presId="urn:microsoft.com/office/officeart/2005/8/layout/lProcess2"/>
    <dgm:cxn modelId="{9B3B36A6-5804-4762-A2FB-FDB884977F8B}" srcId="{230A190C-0069-4EE7-99D8-6942D341FA8F}" destId="{4052F44F-774D-4B53-9A2E-04DC4BBC8F63}" srcOrd="0" destOrd="0" parTransId="{4C955AE0-E576-4BF1-B7AD-2985103A0DAC}" sibTransId="{A57B53EB-CE6A-4CD6-B888-46EB5C1F4C66}"/>
    <dgm:cxn modelId="{C00A8EA7-C979-4D8C-9DE6-34EF829B66D1}" srcId="{F14EC3BF-6E9E-4EE0-9900-C61584030F02}" destId="{FA7FE94C-05DB-41E5-A20E-B3FD625C519C}" srcOrd="1" destOrd="0" parTransId="{0F5CD8F2-D2C6-43E5-9EBC-1EE69238BE21}" sibTransId="{1339A8E1-FB7E-48DE-903E-F09BF3A16E85}"/>
    <dgm:cxn modelId="{F7DE2CB0-8C74-4FCB-AC76-6E0E63DE3FA2}" srcId="{F14EC3BF-6E9E-4EE0-9900-C61584030F02}" destId="{6E8DD4AB-BEEA-4648-8F31-0E7B573836F4}" srcOrd="0" destOrd="0" parTransId="{038BC0D6-701E-4FA6-BCE8-87666D3D27EC}" sibTransId="{F5EE318B-9C28-45FA-A64F-B67BDCDAAE0C}"/>
    <dgm:cxn modelId="{1B54D0B3-CF44-402D-8912-0D9999A2FC92}" type="presOf" srcId="{FA7FE94C-05DB-41E5-A20E-B3FD625C519C}" destId="{D04AA831-9570-4310-A956-C4D71886C511}" srcOrd="0" destOrd="0" presId="urn:microsoft.com/office/officeart/2005/8/layout/lProcess2"/>
    <dgm:cxn modelId="{20F7C9B8-124B-4A91-91D4-FFA2F36D300D}" type="presOf" srcId="{BC21B0F2-E30D-45CB-9BF7-CFAFB136255B}" destId="{7524C47B-BD3F-47D7-A598-CDF88C844A1E}" srcOrd="1" destOrd="0" presId="urn:microsoft.com/office/officeart/2005/8/layout/lProcess2"/>
    <dgm:cxn modelId="{5005FCBA-D7EE-4D7D-9F9E-783B7353979D}" type="presOf" srcId="{E87139F9-1E5C-4669-9773-3AA276DFBF5F}" destId="{50E48622-4B77-4E10-81DE-374068765A1B}" srcOrd="0" destOrd="0" presId="urn:microsoft.com/office/officeart/2005/8/layout/lProcess2"/>
    <dgm:cxn modelId="{B76CABBC-4EF7-48F7-B43A-25EF245B0720}" type="presOf" srcId="{A4EBEB48-6667-4DDF-A161-9474D7821B0A}" destId="{9EA7116B-DF3E-4E7B-BDA8-DD3230123B36}" srcOrd="0" destOrd="0" presId="urn:microsoft.com/office/officeart/2005/8/layout/lProcess2"/>
    <dgm:cxn modelId="{E5ACC9C2-70E7-4D20-BE64-631DC5B3CE00}" srcId="{BC21B0F2-E30D-45CB-9BF7-CFAFB136255B}" destId="{E0754432-02A5-48B6-911A-BED8F2CE8133}" srcOrd="0" destOrd="0" parTransId="{FE4755E8-BAF7-472D-801D-141D77387BD5}" sibTransId="{4349E56B-18EF-44D6-B072-7BA89F45BC99}"/>
    <dgm:cxn modelId="{A27AF5C6-F11B-4ED2-8011-09EBB86F0FF6}" srcId="{7BBECEF0-3698-4B0F-BB61-881371B6D3E3}" destId="{8C152901-3FDD-44A2-ACAA-03412E78B0EC}" srcOrd="0" destOrd="0" parTransId="{A5323F87-44D2-4F92-87AE-3285FD1BD90C}" sibTransId="{FF44ECE6-6D1E-4067-8A42-D7AE0AF6062F}"/>
    <dgm:cxn modelId="{A8DB1AC7-E784-48DD-A2A8-7C19DA3372DE}" type="presOf" srcId="{230A190C-0069-4EE7-99D8-6942D341FA8F}" destId="{F8947DB9-3CC9-413D-A2F9-8264DC1AD7E4}" srcOrd="0" destOrd="0" presId="urn:microsoft.com/office/officeart/2005/8/layout/lProcess2"/>
    <dgm:cxn modelId="{7C1E9ECF-71D9-41D5-AAB4-6318E80925CF}" srcId="{6BE38D08-032F-4170-A45C-0E0FC78C49AD}" destId="{BC21B0F2-E30D-45CB-9BF7-CFAFB136255B}" srcOrd="3" destOrd="0" parTransId="{C0E57BC8-7CD7-4929-B74C-7BB547CE8DDE}" sibTransId="{29561169-FF3F-4901-B92F-0B7946733CEA}"/>
    <dgm:cxn modelId="{067431D0-9746-4496-B80C-082027965766}" srcId="{7BBECEF0-3698-4B0F-BB61-881371B6D3E3}" destId="{381F159D-FFEB-4BEA-ACD7-8F5732BB8416}" srcOrd="1" destOrd="0" parTransId="{C6FFDA4B-4F81-439D-A7F8-65B12D486CDF}" sibTransId="{D5E4674F-E6D0-462B-ABF6-2206EDA02B26}"/>
    <dgm:cxn modelId="{9FE345D6-A4D6-4FDB-87CE-59D591BCE93F}" type="presOf" srcId="{F14EC3BF-6E9E-4EE0-9900-C61584030F02}" destId="{767DC07A-FF8B-47EC-A986-CACBAFBF36A7}" srcOrd="0" destOrd="0" presId="urn:microsoft.com/office/officeart/2005/8/layout/lProcess2"/>
    <dgm:cxn modelId="{11B8B7DB-5FC9-46A0-A77B-28EFFDB58E35}" type="presOf" srcId="{D595E54E-139E-4BB4-B120-D615A8B9E9D2}" destId="{AEFDDDC8-7DF8-4904-819C-C57B858600B7}" srcOrd="1" destOrd="0" presId="urn:microsoft.com/office/officeart/2005/8/layout/lProcess2"/>
    <dgm:cxn modelId="{FD3789DC-85AC-47FC-A896-CC0632AE3AE3}" type="presOf" srcId="{4052F44F-774D-4B53-9A2E-04DC4BBC8F63}" destId="{988BC757-F9E2-4065-B5D3-E8B3F9BB5C7C}" srcOrd="0" destOrd="0" presId="urn:microsoft.com/office/officeart/2005/8/layout/lProcess2"/>
    <dgm:cxn modelId="{33BAE4E2-4EBD-49F2-9183-DD54AB55F370}" srcId="{230A190C-0069-4EE7-99D8-6942D341FA8F}" destId="{8FC226D5-1F78-4ACF-88C0-3562EDDC1AE2}" srcOrd="1" destOrd="0" parTransId="{61317573-64F9-4FE3-A781-CA59E01DECC7}" sibTransId="{DA2724D1-DE5C-4144-9C32-265C996BEC98}"/>
    <dgm:cxn modelId="{01C95DE9-3CC8-42D6-8589-C43A207AF1D2}" type="presOf" srcId="{3C3D83F5-F2B1-4476-ADD8-546A40EA230A}" destId="{F0018A0A-E538-4736-B309-6CB7549F1EA0}" srcOrd="0" destOrd="0" presId="urn:microsoft.com/office/officeart/2005/8/layout/lProcess2"/>
    <dgm:cxn modelId="{ECF74EEB-8735-46F7-A75A-22A09826E510}" type="presOf" srcId="{46AF38B3-B1C6-4419-9A76-62DE90A77891}" destId="{785BE7CD-A13B-4571-B77D-5860020CD8F7}" srcOrd="0" destOrd="0" presId="urn:microsoft.com/office/officeart/2005/8/layout/lProcess2"/>
    <dgm:cxn modelId="{6C40DFEE-E787-4A66-8B69-E82EB7A7EDFC}" srcId="{6BE38D08-032F-4170-A45C-0E0FC78C49AD}" destId="{F14EC3BF-6E9E-4EE0-9900-C61584030F02}" srcOrd="6" destOrd="0" parTransId="{D1FCEACE-6909-4C7A-900C-8704928E1363}" sibTransId="{01D17181-5192-4FE9-9BC6-DC73F0676A79}"/>
    <dgm:cxn modelId="{B85313F4-5D92-402C-BFDC-093490C0D1CC}" type="presOf" srcId="{230A190C-0069-4EE7-99D8-6942D341FA8F}" destId="{7942498A-6017-471E-9744-2D8BAE264C5B}" srcOrd="1" destOrd="0" presId="urn:microsoft.com/office/officeart/2005/8/layout/lProcess2"/>
    <dgm:cxn modelId="{DAD8C5FD-770A-463F-BA08-132E34EDD5CE}" type="presOf" srcId="{BC21B0F2-E30D-45CB-9BF7-CFAFB136255B}" destId="{1C948151-B74A-4DEC-B893-F04FC1DC9C1B}" srcOrd="0" destOrd="0" presId="urn:microsoft.com/office/officeart/2005/8/layout/lProcess2"/>
    <dgm:cxn modelId="{5A3002C9-0847-42CD-9005-ECF4226ECBEB}" type="presParOf" srcId="{EB022B26-0094-4833-8D28-461FD95E9393}" destId="{3533795E-99D0-4634-84FA-8D287AAF025C}" srcOrd="0" destOrd="0" presId="urn:microsoft.com/office/officeart/2005/8/layout/lProcess2"/>
    <dgm:cxn modelId="{DD3BCB3C-2E6C-4589-A6A6-0FEBD58C11A5}" type="presParOf" srcId="{3533795E-99D0-4634-84FA-8D287AAF025C}" destId="{F0018A0A-E538-4736-B309-6CB7549F1EA0}" srcOrd="0" destOrd="0" presId="urn:microsoft.com/office/officeart/2005/8/layout/lProcess2"/>
    <dgm:cxn modelId="{3B47CC54-C421-4487-9ED4-C5474505B59F}" type="presParOf" srcId="{3533795E-99D0-4634-84FA-8D287AAF025C}" destId="{D73CBB0B-CDF8-4363-82DA-DB44DFF3F938}" srcOrd="1" destOrd="0" presId="urn:microsoft.com/office/officeart/2005/8/layout/lProcess2"/>
    <dgm:cxn modelId="{C78C0BEB-FC03-40B4-908E-5C20B7865CDE}" type="presParOf" srcId="{3533795E-99D0-4634-84FA-8D287AAF025C}" destId="{F1F36291-3F25-469F-8AA5-6671AC9AD18D}" srcOrd="2" destOrd="0" presId="urn:microsoft.com/office/officeart/2005/8/layout/lProcess2"/>
    <dgm:cxn modelId="{5D9FAF6A-711B-4309-BDA6-A779FD4EF6E4}" type="presParOf" srcId="{F1F36291-3F25-469F-8AA5-6671AC9AD18D}" destId="{74E6077A-F75B-4E63-846D-35A460EE9081}" srcOrd="0" destOrd="0" presId="urn:microsoft.com/office/officeart/2005/8/layout/lProcess2"/>
    <dgm:cxn modelId="{B520987D-BB0D-401E-B707-CAC6A923DB3E}" type="presParOf" srcId="{74E6077A-F75B-4E63-846D-35A460EE9081}" destId="{4DCD6CB4-311A-471D-9945-13328BEC9DC2}" srcOrd="0" destOrd="0" presId="urn:microsoft.com/office/officeart/2005/8/layout/lProcess2"/>
    <dgm:cxn modelId="{A8953DA7-0692-48ED-915C-CF552A327A3E}" type="presParOf" srcId="{74E6077A-F75B-4E63-846D-35A460EE9081}" destId="{0AE0A1A1-3F5E-4FFD-B317-B6BDA50D637B}" srcOrd="1" destOrd="0" presId="urn:microsoft.com/office/officeart/2005/8/layout/lProcess2"/>
    <dgm:cxn modelId="{362A226A-1DEE-40BA-AD5B-86E5651BE7E4}" type="presParOf" srcId="{74E6077A-F75B-4E63-846D-35A460EE9081}" destId="{29FE8A66-0784-46DC-BCD1-F5BCF1C6C949}" srcOrd="2" destOrd="0" presId="urn:microsoft.com/office/officeart/2005/8/layout/lProcess2"/>
    <dgm:cxn modelId="{374B6D38-3664-4487-80DC-CE02A4AEC9C2}" type="presParOf" srcId="{EB022B26-0094-4833-8D28-461FD95E9393}" destId="{99B82748-6087-49A2-A6A4-255F65E304F5}" srcOrd="1" destOrd="0" presId="urn:microsoft.com/office/officeart/2005/8/layout/lProcess2"/>
    <dgm:cxn modelId="{58D8C04F-1E02-4F11-AF60-FAA2DED83C0B}" type="presParOf" srcId="{EB022B26-0094-4833-8D28-461FD95E9393}" destId="{E0B341E3-71CF-46A5-AA3F-F98F0292D23E}" srcOrd="2" destOrd="0" presId="urn:microsoft.com/office/officeart/2005/8/layout/lProcess2"/>
    <dgm:cxn modelId="{2766628C-6A9D-4D5C-8969-8392311D696F}" type="presParOf" srcId="{E0B341E3-71CF-46A5-AA3F-F98F0292D23E}" destId="{5AA29B67-4EBF-4285-AE4F-42474C0567B6}" srcOrd="0" destOrd="0" presId="urn:microsoft.com/office/officeart/2005/8/layout/lProcess2"/>
    <dgm:cxn modelId="{793400D9-0A1D-4164-ABDA-96412310C35B}" type="presParOf" srcId="{E0B341E3-71CF-46A5-AA3F-F98F0292D23E}" destId="{AB072C50-DDD7-4BAF-82F7-2C5D5D70B220}" srcOrd="1" destOrd="0" presId="urn:microsoft.com/office/officeart/2005/8/layout/lProcess2"/>
    <dgm:cxn modelId="{2DC2E801-B49D-43B5-A75C-92C325BEC6B4}" type="presParOf" srcId="{E0B341E3-71CF-46A5-AA3F-F98F0292D23E}" destId="{795D2F8D-1666-496D-8B51-C8280B198E1C}" srcOrd="2" destOrd="0" presId="urn:microsoft.com/office/officeart/2005/8/layout/lProcess2"/>
    <dgm:cxn modelId="{59B828AA-26F5-423C-A55C-E08E4FF800BE}" type="presParOf" srcId="{795D2F8D-1666-496D-8B51-C8280B198E1C}" destId="{1CB32DB6-25A4-41EE-A6DC-A1CACD9D17AB}" srcOrd="0" destOrd="0" presId="urn:microsoft.com/office/officeart/2005/8/layout/lProcess2"/>
    <dgm:cxn modelId="{82F9D1D2-C88E-4463-B57E-54101AEF1FA1}" type="presParOf" srcId="{1CB32DB6-25A4-41EE-A6DC-A1CACD9D17AB}" destId="{754ECE55-2CD5-40D7-982D-7BE84D88E3A0}" srcOrd="0" destOrd="0" presId="urn:microsoft.com/office/officeart/2005/8/layout/lProcess2"/>
    <dgm:cxn modelId="{DC853488-DADD-4ED7-8789-C795563F096B}" type="presParOf" srcId="{1CB32DB6-25A4-41EE-A6DC-A1CACD9D17AB}" destId="{96BA0DBD-7AC7-4832-976E-98CA4690AD62}" srcOrd="1" destOrd="0" presId="urn:microsoft.com/office/officeart/2005/8/layout/lProcess2"/>
    <dgm:cxn modelId="{3C961477-D98F-4467-817F-38D7A7D9B5EB}" type="presParOf" srcId="{1CB32DB6-25A4-41EE-A6DC-A1CACD9D17AB}" destId="{D44FCDFF-E8E3-4F06-BC06-022386E24AAC}" srcOrd="2" destOrd="0" presId="urn:microsoft.com/office/officeart/2005/8/layout/lProcess2"/>
    <dgm:cxn modelId="{D8D4F6CC-0A93-4927-8394-505E392091BD}" type="presParOf" srcId="{EB022B26-0094-4833-8D28-461FD95E9393}" destId="{0FEDCEEC-F8F0-4955-8DF8-22A27BC66AFC}" srcOrd="3" destOrd="0" presId="urn:microsoft.com/office/officeart/2005/8/layout/lProcess2"/>
    <dgm:cxn modelId="{2EB99F72-1FCE-432A-9557-0B3AAB7C1CE5}" type="presParOf" srcId="{EB022B26-0094-4833-8D28-461FD95E9393}" destId="{97AF9EC4-2C2A-466A-86F0-FC71AA6B4263}" srcOrd="4" destOrd="0" presId="urn:microsoft.com/office/officeart/2005/8/layout/lProcess2"/>
    <dgm:cxn modelId="{42B46E58-4BA0-4107-A8F3-53CB2D510AA2}" type="presParOf" srcId="{97AF9EC4-2C2A-466A-86F0-FC71AA6B4263}" destId="{91C0758C-8030-45B8-BBF6-E6E292054E6C}" srcOrd="0" destOrd="0" presId="urn:microsoft.com/office/officeart/2005/8/layout/lProcess2"/>
    <dgm:cxn modelId="{17B2688E-B057-44B1-9056-9BFDE51C980A}" type="presParOf" srcId="{97AF9EC4-2C2A-466A-86F0-FC71AA6B4263}" destId="{FF8964F6-3848-471B-9CEA-E30E8B9CA413}" srcOrd="1" destOrd="0" presId="urn:microsoft.com/office/officeart/2005/8/layout/lProcess2"/>
    <dgm:cxn modelId="{D99026B7-35CD-4E75-A3A9-D84FB97D539E}" type="presParOf" srcId="{97AF9EC4-2C2A-466A-86F0-FC71AA6B4263}" destId="{99FFCFE1-F946-4598-9DA8-402F618F2863}" srcOrd="2" destOrd="0" presId="urn:microsoft.com/office/officeart/2005/8/layout/lProcess2"/>
    <dgm:cxn modelId="{F959BB64-71F0-42D7-8318-4A6C2D698071}" type="presParOf" srcId="{99FFCFE1-F946-4598-9DA8-402F618F2863}" destId="{4CC2C5BA-84CB-4E54-88A1-181EC7822CBA}" srcOrd="0" destOrd="0" presId="urn:microsoft.com/office/officeart/2005/8/layout/lProcess2"/>
    <dgm:cxn modelId="{977BC15A-0013-44B1-89A5-2D1DA5F4C1C7}" type="presParOf" srcId="{4CC2C5BA-84CB-4E54-88A1-181EC7822CBA}" destId="{36BBFF24-8717-4D61-9B15-048D5B8B2F9F}" srcOrd="0" destOrd="0" presId="urn:microsoft.com/office/officeart/2005/8/layout/lProcess2"/>
    <dgm:cxn modelId="{AFE8FEEB-3EF4-4534-96E9-F02DFFF1EB01}" type="presParOf" srcId="{4CC2C5BA-84CB-4E54-88A1-181EC7822CBA}" destId="{E7E92362-4A36-4944-A649-28293DCC2404}" srcOrd="1" destOrd="0" presId="urn:microsoft.com/office/officeart/2005/8/layout/lProcess2"/>
    <dgm:cxn modelId="{8F180EE4-284A-4E5E-A838-50C4FE2F2783}" type="presParOf" srcId="{4CC2C5BA-84CB-4E54-88A1-181EC7822CBA}" destId="{785BE7CD-A13B-4571-B77D-5860020CD8F7}" srcOrd="2" destOrd="0" presId="urn:microsoft.com/office/officeart/2005/8/layout/lProcess2"/>
    <dgm:cxn modelId="{C30FD1F1-6F7E-41DB-98C2-3CF4C757468E}" type="presParOf" srcId="{EB022B26-0094-4833-8D28-461FD95E9393}" destId="{B7327D6E-84BF-4FC4-9A5E-1B3C35510EFD}" srcOrd="5" destOrd="0" presId="urn:microsoft.com/office/officeart/2005/8/layout/lProcess2"/>
    <dgm:cxn modelId="{A44DA299-E4D1-458B-821D-F17916769026}" type="presParOf" srcId="{EB022B26-0094-4833-8D28-461FD95E9393}" destId="{6C927D15-B325-4599-B4AB-6BE860008AC9}" srcOrd="6" destOrd="0" presId="urn:microsoft.com/office/officeart/2005/8/layout/lProcess2"/>
    <dgm:cxn modelId="{AFD525D1-1806-4AEA-89F9-4D8D1F8203FE}" type="presParOf" srcId="{6C927D15-B325-4599-B4AB-6BE860008AC9}" destId="{1C948151-B74A-4DEC-B893-F04FC1DC9C1B}" srcOrd="0" destOrd="0" presId="urn:microsoft.com/office/officeart/2005/8/layout/lProcess2"/>
    <dgm:cxn modelId="{6BB0E18F-CF8A-4349-8276-67431029817D}" type="presParOf" srcId="{6C927D15-B325-4599-B4AB-6BE860008AC9}" destId="{7524C47B-BD3F-47D7-A598-CDF88C844A1E}" srcOrd="1" destOrd="0" presId="urn:microsoft.com/office/officeart/2005/8/layout/lProcess2"/>
    <dgm:cxn modelId="{28F29152-64D7-459E-9157-0FEFFD6419CA}" type="presParOf" srcId="{6C927D15-B325-4599-B4AB-6BE860008AC9}" destId="{AD24F8A6-38D8-4B55-B48B-1099F27965DA}" srcOrd="2" destOrd="0" presId="urn:microsoft.com/office/officeart/2005/8/layout/lProcess2"/>
    <dgm:cxn modelId="{F6B645D8-C12C-43BF-85EC-D4ECBA27FC89}" type="presParOf" srcId="{AD24F8A6-38D8-4B55-B48B-1099F27965DA}" destId="{64B2BAB0-527D-42FD-ABF2-4E41267D3942}" srcOrd="0" destOrd="0" presId="urn:microsoft.com/office/officeart/2005/8/layout/lProcess2"/>
    <dgm:cxn modelId="{9FC197FC-9CE3-423D-A898-50551C9B9068}" type="presParOf" srcId="{64B2BAB0-527D-42FD-ABF2-4E41267D3942}" destId="{D4BC8DE5-2DDD-41B7-B121-1F458222A7E2}" srcOrd="0" destOrd="0" presId="urn:microsoft.com/office/officeart/2005/8/layout/lProcess2"/>
    <dgm:cxn modelId="{02F6E0E5-7BBC-4EEC-B02F-D0576C66E295}" type="presParOf" srcId="{64B2BAB0-527D-42FD-ABF2-4E41267D3942}" destId="{793755BE-97BD-4483-B17A-FA6893B7DD75}" srcOrd="1" destOrd="0" presId="urn:microsoft.com/office/officeart/2005/8/layout/lProcess2"/>
    <dgm:cxn modelId="{B15FC1AF-77F9-46C4-ACEA-4A6A6B51AF0E}" type="presParOf" srcId="{64B2BAB0-527D-42FD-ABF2-4E41267D3942}" destId="{9EA7116B-DF3E-4E7B-BDA8-DD3230123B36}" srcOrd="2" destOrd="0" presId="urn:microsoft.com/office/officeart/2005/8/layout/lProcess2"/>
    <dgm:cxn modelId="{A827121B-3D42-4398-963E-1C633B7A81F4}" type="presParOf" srcId="{EB022B26-0094-4833-8D28-461FD95E9393}" destId="{95BB2978-5707-4E62-BE2B-6BF94C4D8336}" srcOrd="7" destOrd="0" presId="urn:microsoft.com/office/officeart/2005/8/layout/lProcess2"/>
    <dgm:cxn modelId="{A7893359-132F-477B-BA9A-FA00C4A5DF59}" type="presParOf" srcId="{EB022B26-0094-4833-8D28-461FD95E9393}" destId="{C244B363-C367-45A4-97E6-924D0234B757}" srcOrd="8" destOrd="0" presId="urn:microsoft.com/office/officeart/2005/8/layout/lProcess2"/>
    <dgm:cxn modelId="{B8DA588D-85E3-4048-951F-311CAA5CC47C}" type="presParOf" srcId="{C244B363-C367-45A4-97E6-924D0234B757}" destId="{F8947DB9-3CC9-413D-A2F9-8264DC1AD7E4}" srcOrd="0" destOrd="0" presId="urn:microsoft.com/office/officeart/2005/8/layout/lProcess2"/>
    <dgm:cxn modelId="{C3377CCB-94C2-4336-93E8-77641C8EDDBA}" type="presParOf" srcId="{C244B363-C367-45A4-97E6-924D0234B757}" destId="{7942498A-6017-471E-9744-2D8BAE264C5B}" srcOrd="1" destOrd="0" presId="urn:microsoft.com/office/officeart/2005/8/layout/lProcess2"/>
    <dgm:cxn modelId="{EA50045E-2BBD-406E-820E-29C82F4FBE6E}" type="presParOf" srcId="{C244B363-C367-45A4-97E6-924D0234B757}" destId="{C81D456E-3EBD-452B-81B2-124339556517}" srcOrd="2" destOrd="0" presId="urn:microsoft.com/office/officeart/2005/8/layout/lProcess2"/>
    <dgm:cxn modelId="{150526C2-C44A-4454-A580-5AFB1E7D3317}" type="presParOf" srcId="{C81D456E-3EBD-452B-81B2-124339556517}" destId="{EAE3B8ED-811C-4D28-BC9A-4C94F01F8F8E}" srcOrd="0" destOrd="0" presId="urn:microsoft.com/office/officeart/2005/8/layout/lProcess2"/>
    <dgm:cxn modelId="{DD869583-79B0-4B7E-833A-FD977ADA267E}" type="presParOf" srcId="{EAE3B8ED-811C-4D28-BC9A-4C94F01F8F8E}" destId="{988BC757-F9E2-4065-B5D3-E8B3F9BB5C7C}" srcOrd="0" destOrd="0" presId="urn:microsoft.com/office/officeart/2005/8/layout/lProcess2"/>
    <dgm:cxn modelId="{C69E648C-4B72-4864-94B6-8A3436CD724F}" type="presParOf" srcId="{EAE3B8ED-811C-4D28-BC9A-4C94F01F8F8E}" destId="{403B70A4-5367-4E42-9B21-2B7BC59824F0}" srcOrd="1" destOrd="0" presId="urn:microsoft.com/office/officeart/2005/8/layout/lProcess2"/>
    <dgm:cxn modelId="{B07266E7-6E19-4E25-BCBE-0F360794F033}" type="presParOf" srcId="{EAE3B8ED-811C-4D28-BC9A-4C94F01F8F8E}" destId="{26146D9E-FC55-4ABD-BA02-935FF6340ADF}" srcOrd="2" destOrd="0" presId="urn:microsoft.com/office/officeart/2005/8/layout/lProcess2"/>
    <dgm:cxn modelId="{6DB5F7DF-1376-448B-9F9D-0820ECC60680}" type="presParOf" srcId="{EB022B26-0094-4833-8D28-461FD95E9393}" destId="{BA84169B-EA1F-4496-92C7-54A2772748B9}" srcOrd="9" destOrd="0" presId="urn:microsoft.com/office/officeart/2005/8/layout/lProcess2"/>
    <dgm:cxn modelId="{144E7DC0-2DE7-4847-B69A-1893417DF46B}" type="presParOf" srcId="{EB022B26-0094-4833-8D28-461FD95E9393}" destId="{1A5A2FC8-B873-431E-897E-B4189B519388}" srcOrd="10" destOrd="0" presId="urn:microsoft.com/office/officeart/2005/8/layout/lProcess2"/>
    <dgm:cxn modelId="{1FB93A91-04A8-470B-9C4E-2DB26D9FBECE}" type="presParOf" srcId="{1A5A2FC8-B873-431E-897E-B4189B519388}" destId="{C69A62D9-A788-4685-A3AB-06DA7EBBF31B}" srcOrd="0" destOrd="0" presId="urn:microsoft.com/office/officeart/2005/8/layout/lProcess2"/>
    <dgm:cxn modelId="{509C775F-CF96-4BD4-9DE2-750E23EB92D3}" type="presParOf" srcId="{1A5A2FC8-B873-431E-897E-B4189B519388}" destId="{AEFDDDC8-7DF8-4904-819C-C57B858600B7}" srcOrd="1" destOrd="0" presId="urn:microsoft.com/office/officeart/2005/8/layout/lProcess2"/>
    <dgm:cxn modelId="{67538BA5-8013-490D-9584-AF4969BD51BA}" type="presParOf" srcId="{1A5A2FC8-B873-431E-897E-B4189B519388}" destId="{4B799ED2-8F0A-42F9-B74A-B37EBAF8DAD8}" srcOrd="2" destOrd="0" presId="urn:microsoft.com/office/officeart/2005/8/layout/lProcess2"/>
    <dgm:cxn modelId="{08EACAFD-365D-4734-AB63-2AB25955472C}" type="presParOf" srcId="{4B799ED2-8F0A-42F9-B74A-B37EBAF8DAD8}" destId="{EC15C4DF-B583-4758-BDD3-2E149AFA82C8}" srcOrd="0" destOrd="0" presId="urn:microsoft.com/office/officeart/2005/8/layout/lProcess2"/>
    <dgm:cxn modelId="{D7156390-4354-4349-8AF4-94C7B4F93041}" type="presParOf" srcId="{EC15C4DF-B583-4758-BDD3-2E149AFA82C8}" destId="{50E48622-4B77-4E10-81DE-374068765A1B}" srcOrd="0" destOrd="0" presId="urn:microsoft.com/office/officeart/2005/8/layout/lProcess2"/>
    <dgm:cxn modelId="{16A32596-5C28-4FB1-A96D-2D5B0EDB033F}" type="presParOf" srcId="{EC15C4DF-B583-4758-BDD3-2E149AFA82C8}" destId="{AD246CBD-DB84-471E-95BF-3209FF0B13B6}" srcOrd="1" destOrd="0" presId="urn:microsoft.com/office/officeart/2005/8/layout/lProcess2"/>
    <dgm:cxn modelId="{8C784006-744A-4CFC-8BE1-F2AAC06042CD}" type="presParOf" srcId="{EC15C4DF-B583-4758-BDD3-2E149AFA82C8}" destId="{12B44E45-F094-428D-9184-E83A70BAC0FC}" srcOrd="2" destOrd="0" presId="urn:microsoft.com/office/officeart/2005/8/layout/lProcess2"/>
    <dgm:cxn modelId="{4B489E81-68B4-438A-9D19-680567253971}" type="presParOf" srcId="{EB022B26-0094-4833-8D28-461FD95E9393}" destId="{728CF0B7-2E10-450D-B476-F63AECC65C62}" srcOrd="11" destOrd="0" presId="urn:microsoft.com/office/officeart/2005/8/layout/lProcess2"/>
    <dgm:cxn modelId="{8A40BC4E-CCB4-4ECC-A3E0-25C5F8E0DE05}" type="presParOf" srcId="{EB022B26-0094-4833-8D28-461FD95E9393}" destId="{C4A069DF-9C05-4BDC-AF6B-28998BB8CB17}" srcOrd="12" destOrd="0" presId="urn:microsoft.com/office/officeart/2005/8/layout/lProcess2"/>
    <dgm:cxn modelId="{CFBC9902-6BCE-44D2-880C-C4DAA7733C7D}" type="presParOf" srcId="{C4A069DF-9C05-4BDC-AF6B-28998BB8CB17}" destId="{767DC07A-FF8B-47EC-A986-CACBAFBF36A7}" srcOrd="0" destOrd="0" presId="urn:microsoft.com/office/officeart/2005/8/layout/lProcess2"/>
    <dgm:cxn modelId="{6852CF0C-3505-4073-A077-E9F34CD87912}" type="presParOf" srcId="{C4A069DF-9C05-4BDC-AF6B-28998BB8CB17}" destId="{5580711A-9472-49E9-A87C-7D29BECB04F9}" srcOrd="1" destOrd="0" presId="urn:microsoft.com/office/officeart/2005/8/layout/lProcess2"/>
    <dgm:cxn modelId="{D1638A9E-58D7-40F4-A5DE-5257B829004F}" type="presParOf" srcId="{C4A069DF-9C05-4BDC-AF6B-28998BB8CB17}" destId="{CB4FCB28-DE9A-4A3D-BD64-A8888D2CF42D}" srcOrd="2" destOrd="0" presId="urn:microsoft.com/office/officeart/2005/8/layout/lProcess2"/>
    <dgm:cxn modelId="{F700BA9C-04AE-4250-8BE6-38C11EAB57A9}" type="presParOf" srcId="{CB4FCB28-DE9A-4A3D-BD64-A8888D2CF42D}" destId="{C3E9B758-36B1-4628-871C-3A5EC9075602}" srcOrd="0" destOrd="0" presId="urn:microsoft.com/office/officeart/2005/8/layout/lProcess2"/>
    <dgm:cxn modelId="{71C9F181-27B5-49D4-932E-8EF5ACCE54A4}" type="presParOf" srcId="{C3E9B758-36B1-4628-871C-3A5EC9075602}" destId="{998DC9B9-A59A-4F67-BDB0-E7F554CD012B}" srcOrd="0" destOrd="0" presId="urn:microsoft.com/office/officeart/2005/8/layout/lProcess2"/>
    <dgm:cxn modelId="{BD8FA4CF-7869-49AC-A467-0BD2A6904851}" type="presParOf" srcId="{C3E9B758-36B1-4628-871C-3A5EC9075602}" destId="{43ED8F09-7181-41BD-9CEF-57C9B473E5B4}" srcOrd="1" destOrd="0" presId="urn:microsoft.com/office/officeart/2005/8/layout/lProcess2"/>
    <dgm:cxn modelId="{919007BB-CDFF-4A2A-9131-7402099F9757}" type="presParOf" srcId="{C3E9B758-36B1-4628-871C-3A5EC9075602}" destId="{D04AA831-9570-4310-A956-C4D71886C511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FB8783-1005-45F1-8E20-44D46D631356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A5D05AF2-17CD-497E-B0ED-2588CD6C9421}">
      <dgm:prSet phldrT="[Texto]" custT="1"/>
      <dgm:spPr>
        <a:solidFill>
          <a:srgbClr val="A5A5A7"/>
        </a:solidFill>
      </dgm:spPr>
      <dgm:t>
        <a:bodyPr/>
        <a:lstStyle/>
        <a:p>
          <a:r>
            <a:rPr lang="es-CL" sz="1400" dirty="0"/>
            <a:t>Registro de Donatarios de la Ley </a:t>
          </a:r>
          <a:r>
            <a:rPr lang="es-CL" sz="1400" dirty="0" err="1"/>
            <a:t>N°</a:t>
          </a:r>
          <a:r>
            <a:rPr lang="es-CL" sz="1400" dirty="0"/>
            <a:t> 21.440</a:t>
          </a:r>
        </a:p>
      </dgm:t>
    </dgm:pt>
    <dgm:pt modelId="{55D36C6F-E4C1-43AD-A818-3E41FFFEF4F8}" type="parTrans" cxnId="{BE88631F-3047-477F-B690-E64D9E48759F}">
      <dgm:prSet/>
      <dgm:spPr/>
      <dgm:t>
        <a:bodyPr/>
        <a:lstStyle/>
        <a:p>
          <a:endParaRPr lang="es-CL"/>
        </a:p>
      </dgm:t>
    </dgm:pt>
    <dgm:pt modelId="{214A7C7B-F130-47E9-B8FA-68F264594210}" type="sibTrans" cxnId="{BE88631F-3047-477F-B690-E64D9E48759F}">
      <dgm:prSet/>
      <dgm:spPr/>
      <dgm:t>
        <a:bodyPr/>
        <a:lstStyle/>
        <a:p>
          <a:endParaRPr lang="es-CL"/>
        </a:p>
      </dgm:t>
    </dgm:pt>
    <dgm:pt modelId="{10096842-917A-4F80-BEE7-81BA413D42E8}">
      <dgm:prSet phldrT="[Texto]" custT="1"/>
      <dgm:spPr>
        <a:solidFill>
          <a:srgbClr val="217DE2"/>
        </a:solidFill>
      </dgm:spPr>
      <dgm:t>
        <a:bodyPr/>
        <a:lstStyle/>
        <a:p>
          <a:r>
            <a:rPr lang="es-CL" sz="1400" dirty="0"/>
            <a:t>Registro de Colaboradores del Estado</a:t>
          </a:r>
        </a:p>
      </dgm:t>
    </dgm:pt>
    <dgm:pt modelId="{51C58E21-3B57-4D02-B898-764CB85E6C4A}" type="parTrans" cxnId="{75DC5D2D-F766-461C-9446-B3035084790D}">
      <dgm:prSet/>
      <dgm:spPr/>
      <dgm:t>
        <a:bodyPr/>
        <a:lstStyle/>
        <a:p>
          <a:endParaRPr lang="es-CL"/>
        </a:p>
      </dgm:t>
    </dgm:pt>
    <dgm:pt modelId="{637B3E9C-C311-40AE-B6F7-3A056CFF0510}" type="sibTrans" cxnId="{75DC5D2D-F766-461C-9446-B3035084790D}">
      <dgm:prSet/>
      <dgm:spPr/>
      <dgm:t>
        <a:bodyPr/>
        <a:lstStyle/>
        <a:p>
          <a:endParaRPr lang="es-CL"/>
        </a:p>
      </dgm:t>
    </dgm:pt>
    <dgm:pt modelId="{FE423466-9C7F-4E9F-BEA6-4B58085FBA90}">
      <dgm:prSet phldrT="[Texto]" custT="1"/>
      <dgm:spPr>
        <a:solidFill>
          <a:srgbClr val="A5A5A7"/>
        </a:solidFill>
      </dgm:spPr>
      <dgm:t>
        <a:bodyPr/>
        <a:lstStyle/>
        <a:p>
          <a:r>
            <a:rPr lang="es-CL" sz="1400" dirty="0"/>
            <a:t>Registro Nacional de PJ</a:t>
          </a:r>
        </a:p>
      </dgm:t>
    </dgm:pt>
    <dgm:pt modelId="{DBC2D2CE-79D4-4540-938F-68B0A591F786}" type="parTrans" cxnId="{60560E25-A315-4C58-8E45-77881F9BEED7}">
      <dgm:prSet/>
      <dgm:spPr/>
      <dgm:t>
        <a:bodyPr/>
        <a:lstStyle/>
        <a:p>
          <a:endParaRPr lang="es-CL"/>
        </a:p>
      </dgm:t>
    </dgm:pt>
    <dgm:pt modelId="{12CFD49B-1DE1-42FB-A7DE-BCDFA735D56A}" type="sibTrans" cxnId="{60560E25-A315-4C58-8E45-77881F9BEED7}">
      <dgm:prSet/>
      <dgm:spPr/>
      <dgm:t>
        <a:bodyPr/>
        <a:lstStyle/>
        <a:p>
          <a:endParaRPr lang="es-CL"/>
        </a:p>
      </dgm:t>
    </dgm:pt>
    <dgm:pt modelId="{24DA8A50-D1EB-4DE9-BBE4-CCF6EF918FA4}">
      <dgm:prSet phldrT="[Texto]" custT="1"/>
      <dgm:spPr>
        <a:solidFill>
          <a:srgbClr val="217DE2"/>
        </a:solidFill>
      </dgm:spPr>
      <dgm:t>
        <a:bodyPr lIns="72000"/>
        <a:lstStyle/>
        <a:p>
          <a:r>
            <a:rPr lang="es-CL" sz="1200" b="1" dirty="0"/>
            <a:t>Constitución</a:t>
          </a:r>
        </a:p>
      </dgm:t>
    </dgm:pt>
    <dgm:pt modelId="{03DD0DC3-7D75-491A-9059-DF3989D01E94}" type="parTrans" cxnId="{8A9CFA43-E481-4563-8FDD-A5DEBC659AFC}">
      <dgm:prSet/>
      <dgm:spPr/>
      <dgm:t>
        <a:bodyPr/>
        <a:lstStyle/>
        <a:p>
          <a:endParaRPr lang="es-CL"/>
        </a:p>
      </dgm:t>
    </dgm:pt>
    <dgm:pt modelId="{8D566EFB-51FE-4567-A395-3971F4CE19C0}" type="sibTrans" cxnId="{8A9CFA43-E481-4563-8FDD-A5DEBC659AFC}">
      <dgm:prSet/>
      <dgm:spPr/>
      <dgm:t>
        <a:bodyPr/>
        <a:lstStyle/>
        <a:p>
          <a:endParaRPr lang="es-CL"/>
        </a:p>
      </dgm:t>
    </dgm:pt>
    <dgm:pt modelId="{6701CE2C-D1F6-400B-B5EE-38555D5BD318}">
      <dgm:prSet phldrT="[Texto]" custT="1"/>
      <dgm:spPr>
        <a:solidFill>
          <a:srgbClr val="217DE2"/>
        </a:solidFill>
      </dgm:spPr>
      <dgm:t>
        <a:bodyPr/>
        <a:lstStyle/>
        <a:p>
          <a:r>
            <a:rPr lang="es-CL" sz="1400" dirty="0"/>
            <a:t>Registro de Donatarios de la Ley </a:t>
          </a:r>
          <a:r>
            <a:rPr lang="es-CL" sz="1400" dirty="0" err="1"/>
            <a:t>N°</a:t>
          </a:r>
          <a:r>
            <a:rPr lang="es-CL" sz="1400" dirty="0"/>
            <a:t> 19.885</a:t>
          </a:r>
        </a:p>
      </dgm:t>
    </dgm:pt>
    <dgm:pt modelId="{B0F2351A-6676-4CB6-9FCD-30599C9A194F}" type="parTrans" cxnId="{840BCE0C-0906-4D7B-9D8C-1A9C5F06C123}">
      <dgm:prSet/>
      <dgm:spPr/>
      <dgm:t>
        <a:bodyPr/>
        <a:lstStyle/>
        <a:p>
          <a:endParaRPr lang="es-CL"/>
        </a:p>
      </dgm:t>
    </dgm:pt>
    <dgm:pt modelId="{58F8849D-70DB-4CF0-BA7A-DFB26B437A59}" type="sibTrans" cxnId="{840BCE0C-0906-4D7B-9D8C-1A9C5F06C123}">
      <dgm:prSet/>
      <dgm:spPr/>
      <dgm:t>
        <a:bodyPr/>
        <a:lstStyle/>
        <a:p>
          <a:endParaRPr lang="es-CL"/>
        </a:p>
      </dgm:t>
    </dgm:pt>
    <dgm:pt modelId="{21040E92-C869-4861-B68D-A93590298087}">
      <dgm:prSet phldrT="[Texto]" custT="1"/>
      <dgm:spPr>
        <a:solidFill>
          <a:srgbClr val="A5A5A7"/>
        </a:solidFill>
      </dgm:spPr>
      <dgm:t>
        <a:bodyPr/>
        <a:lstStyle/>
        <a:p>
          <a:r>
            <a:rPr lang="es-CL" sz="1400" dirty="0"/>
            <a:t>Registro de Proveedores del Estado</a:t>
          </a:r>
        </a:p>
      </dgm:t>
    </dgm:pt>
    <dgm:pt modelId="{E73CC69C-3AC7-466B-8317-7C2EB8724EFE}" type="parTrans" cxnId="{D7E889A3-8223-4F16-9D7F-B651ECAF67B6}">
      <dgm:prSet/>
      <dgm:spPr/>
      <dgm:t>
        <a:bodyPr/>
        <a:lstStyle/>
        <a:p>
          <a:endParaRPr lang="es-CL"/>
        </a:p>
      </dgm:t>
    </dgm:pt>
    <dgm:pt modelId="{8E37D684-6DC1-422B-B442-61793F798D22}" type="sibTrans" cxnId="{D7E889A3-8223-4F16-9D7F-B651ECAF67B6}">
      <dgm:prSet/>
      <dgm:spPr/>
      <dgm:t>
        <a:bodyPr/>
        <a:lstStyle/>
        <a:p>
          <a:endParaRPr lang="es-CL"/>
        </a:p>
      </dgm:t>
    </dgm:pt>
    <dgm:pt modelId="{BEB01D62-86EE-454A-B885-C673825DEEEF}" type="pres">
      <dgm:prSet presAssocID="{61FB8783-1005-45F1-8E20-44D46D631356}" presName="Name0" presStyleCnt="0">
        <dgm:presLayoutVars>
          <dgm:chMax val="7"/>
          <dgm:resizeHandles val="exact"/>
        </dgm:presLayoutVars>
      </dgm:prSet>
      <dgm:spPr/>
    </dgm:pt>
    <dgm:pt modelId="{C71FA5A1-A405-4952-96D0-784EED9DBFE3}" type="pres">
      <dgm:prSet presAssocID="{61FB8783-1005-45F1-8E20-44D46D631356}" presName="comp1" presStyleCnt="0"/>
      <dgm:spPr/>
    </dgm:pt>
    <dgm:pt modelId="{6A358442-2EF4-40C8-B984-31AD3DBE4B04}" type="pres">
      <dgm:prSet presAssocID="{61FB8783-1005-45F1-8E20-44D46D631356}" presName="circle1" presStyleLbl="node1" presStyleIdx="0" presStyleCnt="6"/>
      <dgm:spPr/>
    </dgm:pt>
    <dgm:pt modelId="{AD91CC92-88E7-4E5E-90D5-CF1B0DC1335E}" type="pres">
      <dgm:prSet presAssocID="{61FB8783-1005-45F1-8E20-44D46D631356}" presName="c1text" presStyleLbl="node1" presStyleIdx="0" presStyleCnt="6">
        <dgm:presLayoutVars>
          <dgm:bulletEnabled val="1"/>
        </dgm:presLayoutVars>
      </dgm:prSet>
      <dgm:spPr/>
    </dgm:pt>
    <dgm:pt modelId="{10D10441-FA1A-4785-9488-7DD54BF313FC}" type="pres">
      <dgm:prSet presAssocID="{61FB8783-1005-45F1-8E20-44D46D631356}" presName="comp2" presStyleCnt="0"/>
      <dgm:spPr/>
    </dgm:pt>
    <dgm:pt modelId="{AEDC4E56-0274-4CE8-8FAA-F32EC6099810}" type="pres">
      <dgm:prSet presAssocID="{61FB8783-1005-45F1-8E20-44D46D631356}" presName="circle2" presStyleLbl="node1" presStyleIdx="1" presStyleCnt="6"/>
      <dgm:spPr/>
    </dgm:pt>
    <dgm:pt modelId="{2A86FAA6-23F2-48E6-A279-A7623A7DC85B}" type="pres">
      <dgm:prSet presAssocID="{61FB8783-1005-45F1-8E20-44D46D631356}" presName="c2text" presStyleLbl="node1" presStyleIdx="1" presStyleCnt="6">
        <dgm:presLayoutVars>
          <dgm:bulletEnabled val="1"/>
        </dgm:presLayoutVars>
      </dgm:prSet>
      <dgm:spPr/>
    </dgm:pt>
    <dgm:pt modelId="{4445B277-1E4D-4C56-AA06-C44D87C5C237}" type="pres">
      <dgm:prSet presAssocID="{61FB8783-1005-45F1-8E20-44D46D631356}" presName="comp3" presStyleCnt="0"/>
      <dgm:spPr/>
    </dgm:pt>
    <dgm:pt modelId="{23E7E63F-C9F6-43AF-86FC-CC69E12F9F54}" type="pres">
      <dgm:prSet presAssocID="{61FB8783-1005-45F1-8E20-44D46D631356}" presName="circle3" presStyleLbl="node1" presStyleIdx="2" presStyleCnt="6"/>
      <dgm:spPr/>
    </dgm:pt>
    <dgm:pt modelId="{A301465A-7B30-4548-9859-161A097C22F3}" type="pres">
      <dgm:prSet presAssocID="{61FB8783-1005-45F1-8E20-44D46D631356}" presName="c3text" presStyleLbl="node1" presStyleIdx="2" presStyleCnt="6">
        <dgm:presLayoutVars>
          <dgm:bulletEnabled val="1"/>
        </dgm:presLayoutVars>
      </dgm:prSet>
      <dgm:spPr/>
    </dgm:pt>
    <dgm:pt modelId="{0668CB62-F62E-42C8-B020-B49B1A3A378E}" type="pres">
      <dgm:prSet presAssocID="{61FB8783-1005-45F1-8E20-44D46D631356}" presName="comp4" presStyleCnt="0"/>
      <dgm:spPr/>
    </dgm:pt>
    <dgm:pt modelId="{71AB0A49-B312-4C6F-BFCC-6B098C32CA90}" type="pres">
      <dgm:prSet presAssocID="{61FB8783-1005-45F1-8E20-44D46D631356}" presName="circle4" presStyleLbl="node1" presStyleIdx="3" presStyleCnt="6"/>
      <dgm:spPr/>
    </dgm:pt>
    <dgm:pt modelId="{65FA13FE-0CA6-4A8C-BBB5-96D79EF823FF}" type="pres">
      <dgm:prSet presAssocID="{61FB8783-1005-45F1-8E20-44D46D631356}" presName="c4text" presStyleLbl="node1" presStyleIdx="3" presStyleCnt="6">
        <dgm:presLayoutVars>
          <dgm:bulletEnabled val="1"/>
        </dgm:presLayoutVars>
      </dgm:prSet>
      <dgm:spPr/>
    </dgm:pt>
    <dgm:pt modelId="{FB3502F0-13D2-4137-8FDD-0F5F63E5A158}" type="pres">
      <dgm:prSet presAssocID="{61FB8783-1005-45F1-8E20-44D46D631356}" presName="comp5" presStyleCnt="0"/>
      <dgm:spPr/>
    </dgm:pt>
    <dgm:pt modelId="{1B9BBAA8-21FC-4269-A346-21A0592BE95C}" type="pres">
      <dgm:prSet presAssocID="{61FB8783-1005-45F1-8E20-44D46D631356}" presName="circle5" presStyleLbl="node1" presStyleIdx="4" presStyleCnt="6"/>
      <dgm:spPr/>
    </dgm:pt>
    <dgm:pt modelId="{00E2949E-AA86-4880-92B5-278DC3F35CD4}" type="pres">
      <dgm:prSet presAssocID="{61FB8783-1005-45F1-8E20-44D46D631356}" presName="c5text" presStyleLbl="node1" presStyleIdx="4" presStyleCnt="6">
        <dgm:presLayoutVars>
          <dgm:bulletEnabled val="1"/>
        </dgm:presLayoutVars>
      </dgm:prSet>
      <dgm:spPr/>
    </dgm:pt>
    <dgm:pt modelId="{C9C4F65E-3D7D-46E0-A178-0C5C171724F0}" type="pres">
      <dgm:prSet presAssocID="{61FB8783-1005-45F1-8E20-44D46D631356}" presName="comp6" presStyleCnt="0"/>
      <dgm:spPr/>
    </dgm:pt>
    <dgm:pt modelId="{1448B94C-8C2C-45D1-8E6D-1B4514A4F2A6}" type="pres">
      <dgm:prSet presAssocID="{61FB8783-1005-45F1-8E20-44D46D631356}" presName="circle6" presStyleLbl="node1" presStyleIdx="5" presStyleCnt="6" custScaleX="112159" custScaleY="114089"/>
      <dgm:spPr/>
    </dgm:pt>
    <dgm:pt modelId="{2BA46915-F79C-4918-BCC5-5A6B092A15A3}" type="pres">
      <dgm:prSet presAssocID="{61FB8783-1005-45F1-8E20-44D46D631356}" presName="c6text" presStyleLbl="node1" presStyleIdx="5" presStyleCnt="6">
        <dgm:presLayoutVars>
          <dgm:bulletEnabled val="1"/>
        </dgm:presLayoutVars>
      </dgm:prSet>
      <dgm:spPr/>
    </dgm:pt>
  </dgm:ptLst>
  <dgm:cxnLst>
    <dgm:cxn modelId="{BE810605-59BB-41EB-B49F-B7B024CE84B5}" type="presOf" srcId="{FE423466-9C7F-4E9F-BEA6-4B58085FBA90}" destId="{1B9BBAA8-21FC-4269-A346-21A0592BE95C}" srcOrd="0" destOrd="0" presId="urn:microsoft.com/office/officeart/2005/8/layout/venn2"/>
    <dgm:cxn modelId="{9DEFDE08-F796-45A6-870D-69D25157E30C}" type="presOf" srcId="{24DA8A50-D1EB-4DE9-BBE4-CCF6EF918FA4}" destId="{1448B94C-8C2C-45D1-8E6D-1B4514A4F2A6}" srcOrd="0" destOrd="0" presId="urn:microsoft.com/office/officeart/2005/8/layout/venn2"/>
    <dgm:cxn modelId="{840BCE0C-0906-4D7B-9D8C-1A9C5F06C123}" srcId="{61FB8783-1005-45F1-8E20-44D46D631356}" destId="{6701CE2C-D1F6-400B-B5EE-38555D5BD318}" srcOrd="1" destOrd="0" parTransId="{B0F2351A-6676-4CB6-9FCD-30599C9A194F}" sibTransId="{58F8849D-70DB-4CF0-BA7A-DFB26B437A59}"/>
    <dgm:cxn modelId="{07E9AC1B-DFA2-4727-9FEE-6FF4048D3EC0}" type="presOf" srcId="{61FB8783-1005-45F1-8E20-44D46D631356}" destId="{BEB01D62-86EE-454A-B885-C673825DEEEF}" srcOrd="0" destOrd="0" presId="urn:microsoft.com/office/officeart/2005/8/layout/venn2"/>
    <dgm:cxn modelId="{BE88631F-3047-477F-B690-E64D9E48759F}" srcId="{61FB8783-1005-45F1-8E20-44D46D631356}" destId="{A5D05AF2-17CD-497E-B0ED-2588CD6C9421}" srcOrd="2" destOrd="0" parTransId="{55D36C6F-E4C1-43AD-A818-3E41FFFEF4F8}" sibTransId="{214A7C7B-F130-47E9-B8FA-68F264594210}"/>
    <dgm:cxn modelId="{60560E25-A315-4C58-8E45-77881F9BEED7}" srcId="{61FB8783-1005-45F1-8E20-44D46D631356}" destId="{FE423466-9C7F-4E9F-BEA6-4B58085FBA90}" srcOrd="4" destOrd="0" parTransId="{DBC2D2CE-79D4-4540-938F-68B0A591F786}" sibTransId="{12CFD49B-1DE1-42FB-A7DE-BCDFA735D56A}"/>
    <dgm:cxn modelId="{75DC5D2D-F766-461C-9446-B3035084790D}" srcId="{61FB8783-1005-45F1-8E20-44D46D631356}" destId="{10096842-917A-4F80-BEE7-81BA413D42E8}" srcOrd="3" destOrd="0" parTransId="{51C58E21-3B57-4D02-B898-764CB85E6C4A}" sibTransId="{637B3E9C-C311-40AE-B6F7-3A056CFF0510}"/>
    <dgm:cxn modelId="{3FE3905E-E47A-4EAC-8AFB-17AC2DBF56BD}" type="presOf" srcId="{24DA8A50-D1EB-4DE9-BBE4-CCF6EF918FA4}" destId="{2BA46915-F79C-4918-BCC5-5A6B092A15A3}" srcOrd="1" destOrd="0" presId="urn:microsoft.com/office/officeart/2005/8/layout/venn2"/>
    <dgm:cxn modelId="{8A9CFA43-E481-4563-8FDD-A5DEBC659AFC}" srcId="{61FB8783-1005-45F1-8E20-44D46D631356}" destId="{24DA8A50-D1EB-4DE9-BBE4-CCF6EF918FA4}" srcOrd="5" destOrd="0" parTransId="{03DD0DC3-7D75-491A-9059-DF3989D01E94}" sibTransId="{8D566EFB-51FE-4567-A395-3971F4CE19C0}"/>
    <dgm:cxn modelId="{E9E4BC65-E00C-44E3-A38B-9847CA65BBA4}" type="presOf" srcId="{FE423466-9C7F-4E9F-BEA6-4B58085FBA90}" destId="{00E2949E-AA86-4880-92B5-278DC3F35CD4}" srcOrd="1" destOrd="0" presId="urn:microsoft.com/office/officeart/2005/8/layout/venn2"/>
    <dgm:cxn modelId="{F7360A6D-459A-4C8B-9579-4570D6F12FCC}" type="presOf" srcId="{A5D05AF2-17CD-497E-B0ED-2588CD6C9421}" destId="{A301465A-7B30-4548-9859-161A097C22F3}" srcOrd="1" destOrd="0" presId="urn:microsoft.com/office/officeart/2005/8/layout/venn2"/>
    <dgm:cxn modelId="{2B775A74-FBF9-43D0-8159-51DE6CBDA482}" type="presOf" srcId="{10096842-917A-4F80-BEE7-81BA413D42E8}" destId="{65FA13FE-0CA6-4A8C-BBB5-96D79EF823FF}" srcOrd="1" destOrd="0" presId="urn:microsoft.com/office/officeart/2005/8/layout/venn2"/>
    <dgm:cxn modelId="{E547E97C-E41D-4750-A1BF-8B79FA49678A}" type="presOf" srcId="{6701CE2C-D1F6-400B-B5EE-38555D5BD318}" destId="{2A86FAA6-23F2-48E6-A279-A7623A7DC85B}" srcOrd="1" destOrd="0" presId="urn:microsoft.com/office/officeart/2005/8/layout/venn2"/>
    <dgm:cxn modelId="{166CFE92-04B0-4B8E-B1D7-495E3A93DBC7}" type="presOf" srcId="{21040E92-C869-4861-B68D-A93590298087}" destId="{6A358442-2EF4-40C8-B984-31AD3DBE4B04}" srcOrd="0" destOrd="0" presId="urn:microsoft.com/office/officeart/2005/8/layout/venn2"/>
    <dgm:cxn modelId="{5E748696-F91A-4843-A985-3518287F09D4}" type="presOf" srcId="{6701CE2C-D1F6-400B-B5EE-38555D5BD318}" destId="{AEDC4E56-0274-4CE8-8FAA-F32EC6099810}" srcOrd="0" destOrd="0" presId="urn:microsoft.com/office/officeart/2005/8/layout/venn2"/>
    <dgm:cxn modelId="{D7E889A3-8223-4F16-9D7F-B651ECAF67B6}" srcId="{61FB8783-1005-45F1-8E20-44D46D631356}" destId="{21040E92-C869-4861-B68D-A93590298087}" srcOrd="0" destOrd="0" parTransId="{E73CC69C-3AC7-466B-8317-7C2EB8724EFE}" sibTransId="{8E37D684-6DC1-422B-B442-61793F798D22}"/>
    <dgm:cxn modelId="{AFC21DAC-32A7-422B-9DB8-707ED828CC64}" type="presOf" srcId="{A5D05AF2-17CD-497E-B0ED-2588CD6C9421}" destId="{23E7E63F-C9F6-43AF-86FC-CC69E12F9F54}" srcOrd="0" destOrd="0" presId="urn:microsoft.com/office/officeart/2005/8/layout/venn2"/>
    <dgm:cxn modelId="{480671B8-C3B1-4309-B412-BE46BD30FF26}" type="presOf" srcId="{10096842-917A-4F80-BEE7-81BA413D42E8}" destId="{71AB0A49-B312-4C6F-BFCC-6B098C32CA90}" srcOrd="0" destOrd="0" presId="urn:microsoft.com/office/officeart/2005/8/layout/venn2"/>
    <dgm:cxn modelId="{6DC4EFD3-F1C9-4B78-BBE9-DC5E1B9E9347}" type="presOf" srcId="{21040E92-C869-4861-B68D-A93590298087}" destId="{AD91CC92-88E7-4E5E-90D5-CF1B0DC1335E}" srcOrd="1" destOrd="0" presId="urn:microsoft.com/office/officeart/2005/8/layout/venn2"/>
    <dgm:cxn modelId="{138BBE0E-207B-41AC-AB57-0DEF1EF33A28}" type="presParOf" srcId="{BEB01D62-86EE-454A-B885-C673825DEEEF}" destId="{C71FA5A1-A405-4952-96D0-784EED9DBFE3}" srcOrd="0" destOrd="0" presId="urn:microsoft.com/office/officeart/2005/8/layout/venn2"/>
    <dgm:cxn modelId="{691A9580-7E7E-423A-A254-1D4A34679FB0}" type="presParOf" srcId="{C71FA5A1-A405-4952-96D0-784EED9DBFE3}" destId="{6A358442-2EF4-40C8-B984-31AD3DBE4B04}" srcOrd="0" destOrd="0" presId="urn:microsoft.com/office/officeart/2005/8/layout/venn2"/>
    <dgm:cxn modelId="{140D877E-72BD-47AC-95C5-EE1AA8D5B895}" type="presParOf" srcId="{C71FA5A1-A405-4952-96D0-784EED9DBFE3}" destId="{AD91CC92-88E7-4E5E-90D5-CF1B0DC1335E}" srcOrd="1" destOrd="0" presId="urn:microsoft.com/office/officeart/2005/8/layout/venn2"/>
    <dgm:cxn modelId="{899C4697-2BFB-4D1C-B70D-5022142AFDFD}" type="presParOf" srcId="{BEB01D62-86EE-454A-B885-C673825DEEEF}" destId="{10D10441-FA1A-4785-9488-7DD54BF313FC}" srcOrd="1" destOrd="0" presId="urn:microsoft.com/office/officeart/2005/8/layout/venn2"/>
    <dgm:cxn modelId="{E71D9114-9F51-4842-BA06-404BFB061959}" type="presParOf" srcId="{10D10441-FA1A-4785-9488-7DD54BF313FC}" destId="{AEDC4E56-0274-4CE8-8FAA-F32EC6099810}" srcOrd="0" destOrd="0" presId="urn:microsoft.com/office/officeart/2005/8/layout/venn2"/>
    <dgm:cxn modelId="{45E43BE3-2684-44B6-987F-3F873FB089F4}" type="presParOf" srcId="{10D10441-FA1A-4785-9488-7DD54BF313FC}" destId="{2A86FAA6-23F2-48E6-A279-A7623A7DC85B}" srcOrd="1" destOrd="0" presId="urn:microsoft.com/office/officeart/2005/8/layout/venn2"/>
    <dgm:cxn modelId="{4EF7068B-BA91-4616-9578-5226EA321391}" type="presParOf" srcId="{BEB01D62-86EE-454A-B885-C673825DEEEF}" destId="{4445B277-1E4D-4C56-AA06-C44D87C5C237}" srcOrd="2" destOrd="0" presId="urn:microsoft.com/office/officeart/2005/8/layout/venn2"/>
    <dgm:cxn modelId="{AEE4C8C6-91CF-46FC-B68C-1C9892878D95}" type="presParOf" srcId="{4445B277-1E4D-4C56-AA06-C44D87C5C237}" destId="{23E7E63F-C9F6-43AF-86FC-CC69E12F9F54}" srcOrd="0" destOrd="0" presId="urn:microsoft.com/office/officeart/2005/8/layout/venn2"/>
    <dgm:cxn modelId="{0403C205-442A-4383-B6B3-33C571F05F9B}" type="presParOf" srcId="{4445B277-1E4D-4C56-AA06-C44D87C5C237}" destId="{A301465A-7B30-4548-9859-161A097C22F3}" srcOrd="1" destOrd="0" presId="urn:microsoft.com/office/officeart/2005/8/layout/venn2"/>
    <dgm:cxn modelId="{5278F324-032C-4689-9E8A-81618A770EE6}" type="presParOf" srcId="{BEB01D62-86EE-454A-B885-C673825DEEEF}" destId="{0668CB62-F62E-42C8-B020-B49B1A3A378E}" srcOrd="3" destOrd="0" presId="urn:microsoft.com/office/officeart/2005/8/layout/venn2"/>
    <dgm:cxn modelId="{4D4ED6A3-778F-4814-9364-2A85BCCC328E}" type="presParOf" srcId="{0668CB62-F62E-42C8-B020-B49B1A3A378E}" destId="{71AB0A49-B312-4C6F-BFCC-6B098C32CA90}" srcOrd="0" destOrd="0" presId="urn:microsoft.com/office/officeart/2005/8/layout/venn2"/>
    <dgm:cxn modelId="{85548A1D-F684-4C2C-9A4A-7A6F7D98E687}" type="presParOf" srcId="{0668CB62-F62E-42C8-B020-B49B1A3A378E}" destId="{65FA13FE-0CA6-4A8C-BBB5-96D79EF823FF}" srcOrd="1" destOrd="0" presId="urn:microsoft.com/office/officeart/2005/8/layout/venn2"/>
    <dgm:cxn modelId="{B30B2C19-5801-46A3-8D65-9F59C99E0461}" type="presParOf" srcId="{BEB01D62-86EE-454A-B885-C673825DEEEF}" destId="{FB3502F0-13D2-4137-8FDD-0F5F63E5A158}" srcOrd="4" destOrd="0" presId="urn:microsoft.com/office/officeart/2005/8/layout/venn2"/>
    <dgm:cxn modelId="{DDD687D3-6BD7-4A6C-960D-09E841081F31}" type="presParOf" srcId="{FB3502F0-13D2-4137-8FDD-0F5F63E5A158}" destId="{1B9BBAA8-21FC-4269-A346-21A0592BE95C}" srcOrd="0" destOrd="0" presId="urn:microsoft.com/office/officeart/2005/8/layout/venn2"/>
    <dgm:cxn modelId="{37688A4A-AA57-419C-88CC-D2A1850636A8}" type="presParOf" srcId="{FB3502F0-13D2-4137-8FDD-0F5F63E5A158}" destId="{00E2949E-AA86-4880-92B5-278DC3F35CD4}" srcOrd="1" destOrd="0" presId="urn:microsoft.com/office/officeart/2005/8/layout/venn2"/>
    <dgm:cxn modelId="{9EADC179-8A1B-4C95-8340-C9DE7DD53A52}" type="presParOf" srcId="{BEB01D62-86EE-454A-B885-C673825DEEEF}" destId="{C9C4F65E-3D7D-46E0-A178-0C5C171724F0}" srcOrd="5" destOrd="0" presId="urn:microsoft.com/office/officeart/2005/8/layout/venn2"/>
    <dgm:cxn modelId="{3BB182D1-2CD6-48A0-931D-9C53A5214F49}" type="presParOf" srcId="{C9C4F65E-3D7D-46E0-A178-0C5C171724F0}" destId="{1448B94C-8C2C-45D1-8E6D-1B4514A4F2A6}" srcOrd="0" destOrd="0" presId="urn:microsoft.com/office/officeart/2005/8/layout/venn2"/>
    <dgm:cxn modelId="{B0B512EB-B2E0-4134-89A4-8B8C5BD2AB4D}" type="presParOf" srcId="{C9C4F65E-3D7D-46E0-A178-0C5C171724F0}" destId="{2BA46915-F79C-4918-BCC5-5A6B092A15A3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AB25E-C8EE-4D40-8ED8-161D77B2FD11}">
      <dsp:nvSpPr>
        <dsp:cNvPr id="0" name=""/>
        <dsp:cNvSpPr/>
      </dsp:nvSpPr>
      <dsp:spPr>
        <a:xfrm>
          <a:off x="3262669" y="2107281"/>
          <a:ext cx="1602661" cy="1602661"/>
        </a:xfrm>
        <a:prstGeom prst="ellipse">
          <a:avLst/>
        </a:prstGeom>
        <a:solidFill>
          <a:srgbClr val="A5A5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3900" kern="1200" dirty="0"/>
            <a:t>OSC</a:t>
          </a:r>
        </a:p>
      </dsp:txBody>
      <dsp:txXfrm>
        <a:off x="3497373" y="2341985"/>
        <a:ext cx="1133253" cy="1133253"/>
      </dsp:txXfrm>
    </dsp:sp>
    <dsp:sp modelId="{95898CA7-01E9-4C71-93BF-5C92C65136C3}">
      <dsp:nvSpPr>
        <dsp:cNvPr id="0" name=""/>
        <dsp:cNvSpPr/>
      </dsp:nvSpPr>
      <dsp:spPr>
        <a:xfrm rot="16200000">
          <a:off x="3821891" y="1847426"/>
          <a:ext cx="484217" cy="35492"/>
        </a:xfrm>
        <a:custGeom>
          <a:avLst/>
          <a:gdLst/>
          <a:ahLst/>
          <a:cxnLst/>
          <a:rect l="0" t="0" r="0" b="0"/>
          <a:pathLst>
            <a:path>
              <a:moveTo>
                <a:pt x="0" y="17746"/>
              </a:moveTo>
              <a:lnTo>
                <a:pt x="484217" y="177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500" kern="1200"/>
        </a:p>
      </dsp:txBody>
      <dsp:txXfrm>
        <a:off x="4051894" y="1853067"/>
        <a:ext cx="24210" cy="24210"/>
      </dsp:txXfrm>
    </dsp:sp>
    <dsp:sp modelId="{0013D90F-7741-4345-95B6-17B6495E2503}">
      <dsp:nvSpPr>
        <dsp:cNvPr id="0" name=""/>
        <dsp:cNvSpPr/>
      </dsp:nvSpPr>
      <dsp:spPr>
        <a:xfrm>
          <a:off x="3262669" y="20402"/>
          <a:ext cx="1602661" cy="1602661"/>
        </a:xfrm>
        <a:prstGeom prst="ellipse">
          <a:avLst/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300" kern="1200" dirty="0"/>
            <a:t>Son organizaciones</a:t>
          </a:r>
        </a:p>
      </dsp:txBody>
      <dsp:txXfrm>
        <a:off x="3497373" y="255106"/>
        <a:ext cx="1133253" cy="1133253"/>
      </dsp:txXfrm>
    </dsp:sp>
    <dsp:sp modelId="{80FB5874-B99A-4AAD-AE94-A135BCC16AA2}">
      <dsp:nvSpPr>
        <dsp:cNvPr id="0" name=""/>
        <dsp:cNvSpPr/>
      </dsp:nvSpPr>
      <dsp:spPr>
        <a:xfrm rot="20520000">
          <a:off x="4814261" y="2568426"/>
          <a:ext cx="484217" cy="35492"/>
        </a:xfrm>
        <a:custGeom>
          <a:avLst/>
          <a:gdLst/>
          <a:ahLst/>
          <a:cxnLst/>
          <a:rect l="0" t="0" r="0" b="0"/>
          <a:pathLst>
            <a:path>
              <a:moveTo>
                <a:pt x="0" y="17746"/>
              </a:moveTo>
              <a:lnTo>
                <a:pt x="484217" y="177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500" kern="1200"/>
        </a:p>
      </dsp:txBody>
      <dsp:txXfrm>
        <a:off x="5044264" y="2574066"/>
        <a:ext cx="24210" cy="24210"/>
      </dsp:txXfrm>
    </dsp:sp>
    <dsp:sp modelId="{E34B43BE-E7FC-469E-A4CA-ED94655C70B3}">
      <dsp:nvSpPr>
        <dsp:cNvPr id="0" name=""/>
        <dsp:cNvSpPr/>
      </dsp:nvSpPr>
      <dsp:spPr>
        <a:xfrm>
          <a:off x="5247409" y="1462400"/>
          <a:ext cx="1602661" cy="1602661"/>
        </a:xfrm>
        <a:prstGeom prst="ellipse">
          <a:avLst/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300" kern="1200" dirty="0"/>
            <a:t>Son voluntarias</a:t>
          </a:r>
        </a:p>
      </dsp:txBody>
      <dsp:txXfrm>
        <a:off x="5482113" y="1697104"/>
        <a:ext cx="1133253" cy="1133253"/>
      </dsp:txXfrm>
    </dsp:sp>
    <dsp:sp modelId="{2756176D-AE6C-417A-83B9-DC6769A0769A}">
      <dsp:nvSpPr>
        <dsp:cNvPr id="0" name=""/>
        <dsp:cNvSpPr/>
      </dsp:nvSpPr>
      <dsp:spPr>
        <a:xfrm rot="3240000">
          <a:off x="4435209" y="3735027"/>
          <a:ext cx="484217" cy="35492"/>
        </a:xfrm>
        <a:custGeom>
          <a:avLst/>
          <a:gdLst/>
          <a:ahLst/>
          <a:cxnLst/>
          <a:rect l="0" t="0" r="0" b="0"/>
          <a:pathLst>
            <a:path>
              <a:moveTo>
                <a:pt x="0" y="17746"/>
              </a:moveTo>
              <a:lnTo>
                <a:pt x="484217" y="177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500" kern="1200"/>
        </a:p>
      </dsp:txBody>
      <dsp:txXfrm>
        <a:off x="4665213" y="3740667"/>
        <a:ext cx="24210" cy="24210"/>
      </dsp:txXfrm>
    </dsp:sp>
    <dsp:sp modelId="{1B812D3A-7C8A-48F1-B7E2-D639A86C31B9}">
      <dsp:nvSpPr>
        <dsp:cNvPr id="0" name=""/>
        <dsp:cNvSpPr/>
      </dsp:nvSpPr>
      <dsp:spPr>
        <a:xfrm>
          <a:off x="4489306" y="3795603"/>
          <a:ext cx="1602661" cy="1602661"/>
        </a:xfrm>
        <a:prstGeom prst="ellipse">
          <a:avLst/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300" kern="1200" dirty="0"/>
            <a:t>Son privadas</a:t>
          </a:r>
        </a:p>
      </dsp:txBody>
      <dsp:txXfrm>
        <a:off x="4724010" y="4030307"/>
        <a:ext cx="1133253" cy="1133253"/>
      </dsp:txXfrm>
    </dsp:sp>
    <dsp:sp modelId="{BAAD6153-B38F-4219-B427-A8E7CEB08C65}">
      <dsp:nvSpPr>
        <dsp:cNvPr id="0" name=""/>
        <dsp:cNvSpPr/>
      </dsp:nvSpPr>
      <dsp:spPr>
        <a:xfrm rot="7560000">
          <a:off x="3208572" y="3735027"/>
          <a:ext cx="484217" cy="35492"/>
        </a:xfrm>
        <a:custGeom>
          <a:avLst/>
          <a:gdLst/>
          <a:ahLst/>
          <a:cxnLst/>
          <a:rect l="0" t="0" r="0" b="0"/>
          <a:pathLst>
            <a:path>
              <a:moveTo>
                <a:pt x="0" y="17746"/>
              </a:moveTo>
              <a:lnTo>
                <a:pt x="484217" y="177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500" kern="1200"/>
        </a:p>
      </dsp:txBody>
      <dsp:txXfrm rot="10800000">
        <a:off x="3438575" y="3740667"/>
        <a:ext cx="24210" cy="24210"/>
      </dsp:txXfrm>
    </dsp:sp>
    <dsp:sp modelId="{C01AADCD-A6D2-4AA3-AA34-4D83C5952ECB}">
      <dsp:nvSpPr>
        <dsp:cNvPr id="0" name=""/>
        <dsp:cNvSpPr/>
      </dsp:nvSpPr>
      <dsp:spPr>
        <a:xfrm>
          <a:off x="2036031" y="3795603"/>
          <a:ext cx="1602661" cy="1602661"/>
        </a:xfrm>
        <a:prstGeom prst="ellipse">
          <a:avLst/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300" kern="1200" dirty="0"/>
            <a:t>Son autónomas</a:t>
          </a:r>
        </a:p>
      </dsp:txBody>
      <dsp:txXfrm>
        <a:off x="2270735" y="4030307"/>
        <a:ext cx="1133253" cy="1133253"/>
      </dsp:txXfrm>
    </dsp:sp>
    <dsp:sp modelId="{BF819399-4885-43C3-9A13-00BA00E64DFA}">
      <dsp:nvSpPr>
        <dsp:cNvPr id="0" name=""/>
        <dsp:cNvSpPr/>
      </dsp:nvSpPr>
      <dsp:spPr>
        <a:xfrm rot="11880000">
          <a:off x="2829520" y="2568426"/>
          <a:ext cx="484217" cy="35492"/>
        </a:xfrm>
        <a:custGeom>
          <a:avLst/>
          <a:gdLst/>
          <a:ahLst/>
          <a:cxnLst/>
          <a:rect l="0" t="0" r="0" b="0"/>
          <a:pathLst>
            <a:path>
              <a:moveTo>
                <a:pt x="0" y="17746"/>
              </a:moveTo>
              <a:lnTo>
                <a:pt x="484217" y="177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500" kern="1200"/>
        </a:p>
      </dsp:txBody>
      <dsp:txXfrm rot="10800000">
        <a:off x="3059524" y="2574066"/>
        <a:ext cx="24210" cy="24210"/>
      </dsp:txXfrm>
    </dsp:sp>
    <dsp:sp modelId="{7240BF42-CDEA-4FAE-86FD-49132640E36D}">
      <dsp:nvSpPr>
        <dsp:cNvPr id="0" name=""/>
        <dsp:cNvSpPr/>
      </dsp:nvSpPr>
      <dsp:spPr>
        <a:xfrm>
          <a:off x="1277928" y="1462400"/>
          <a:ext cx="1602661" cy="1602661"/>
        </a:xfrm>
        <a:prstGeom prst="ellipse">
          <a:avLst/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300" kern="1200" dirty="0"/>
            <a:t>No tienen fines de lucro</a:t>
          </a:r>
        </a:p>
      </dsp:txBody>
      <dsp:txXfrm>
        <a:off x="1512632" y="1697104"/>
        <a:ext cx="1133253" cy="11332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018A0A-E538-4736-B309-6CB7549F1EA0}">
      <dsp:nvSpPr>
        <dsp:cNvPr id="0" name=""/>
        <dsp:cNvSpPr/>
      </dsp:nvSpPr>
      <dsp:spPr>
        <a:xfrm>
          <a:off x="6082" y="0"/>
          <a:ext cx="1122395" cy="4780816"/>
        </a:xfrm>
        <a:prstGeom prst="roundRect">
          <a:avLst>
            <a:gd name="adj" fmla="val 10000"/>
          </a:avLst>
        </a:prstGeom>
        <a:solidFill>
          <a:srgbClr val="A5A5A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>
              <a:solidFill>
                <a:schemeClr val="bg1"/>
              </a:solidFill>
            </a:rPr>
            <a:t>Fundación, </a:t>
          </a:r>
          <a:r>
            <a:rPr lang="es-CL" sz="1200" b="1" kern="1200" dirty="0" err="1">
              <a:solidFill>
                <a:schemeClr val="bg1"/>
              </a:solidFill>
            </a:rPr>
            <a:t>corp</a:t>
          </a:r>
          <a:r>
            <a:rPr lang="es-CL" sz="1200" b="1" kern="1200" dirty="0">
              <a:solidFill>
                <a:schemeClr val="bg1"/>
              </a:solidFill>
            </a:rPr>
            <a:t>, asociación</a:t>
          </a:r>
        </a:p>
      </dsp:txBody>
      <dsp:txXfrm>
        <a:off x="6082" y="0"/>
        <a:ext cx="1122395" cy="1434244"/>
      </dsp:txXfrm>
    </dsp:sp>
    <dsp:sp modelId="{4DCD6CB4-311A-471D-9945-13328BEC9DC2}">
      <dsp:nvSpPr>
        <dsp:cNvPr id="0" name=""/>
        <dsp:cNvSpPr/>
      </dsp:nvSpPr>
      <dsp:spPr>
        <a:xfrm>
          <a:off x="118321" y="1435645"/>
          <a:ext cx="897916" cy="1441481"/>
        </a:xfrm>
        <a:prstGeom prst="roundRect">
          <a:avLst>
            <a:gd name="adj" fmla="val 10000"/>
          </a:avLst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Código Civil, Ley 20.500</a:t>
          </a:r>
        </a:p>
      </dsp:txBody>
      <dsp:txXfrm>
        <a:off x="144620" y="1461944"/>
        <a:ext cx="845318" cy="1388883"/>
      </dsp:txXfrm>
    </dsp:sp>
    <dsp:sp modelId="{29FE8A66-0784-46DC-BCD1-F5BCF1C6C949}">
      <dsp:nvSpPr>
        <dsp:cNvPr id="0" name=""/>
        <dsp:cNvSpPr/>
      </dsp:nvSpPr>
      <dsp:spPr>
        <a:xfrm>
          <a:off x="118321" y="3098893"/>
          <a:ext cx="897916" cy="1441481"/>
        </a:xfrm>
        <a:prstGeom prst="roundRect">
          <a:avLst>
            <a:gd name="adj" fmla="val 10000"/>
          </a:avLst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 err="1"/>
            <a:t>Fund</a:t>
          </a:r>
          <a:r>
            <a:rPr lang="es-CL" sz="1200" kern="1200" dirty="0"/>
            <a:t>./ corp./ ONG/ CCPP</a:t>
          </a:r>
        </a:p>
      </dsp:txBody>
      <dsp:txXfrm>
        <a:off x="144620" y="3125192"/>
        <a:ext cx="845318" cy="1388883"/>
      </dsp:txXfrm>
    </dsp:sp>
    <dsp:sp modelId="{5AA29B67-4EBF-4285-AE4F-42474C0567B6}">
      <dsp:nvSpPr>
        <dsp:cNvPr id="0" name=""/>
        <dsp:cNvSpPr/>
      </dsp:nvSpPr>
      <dsp:spPr>
        <a:xfrm>
          <a:off x="1212657" y="0"/>
          <a:ext cx="1122395" cy="4780816"/>
        </a:xfrm>
        <a:prstGeom prst="roundRect">
          <a:avLst>
            <a:gd name="adj" fmla="val 10000"/>
          </a:avLst>
        </a:prstGeom>
        <a:solidFill>
          <a:srgbClr val="A5A5A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>
              <a:solidFill>
                <a:schemeClr val="bg1"/>
              </a:solidFill>
            </a:rPr>
            <a:t>Juntas de vecinos y </a:t>
          </a:r>
          <a:r>
            <a:rPr lang="es-CL" sz="1200" b="1" kern="1200" dirty="0" err="1">
              <a:solidFill>
                <a:schemeClr val="bg1"/>
              </a:solidFill>
            </a:rPr>
            <a:t>org</a:t>
          </a:r>
          <a:r>
            <a:rPr lang="es-CL" sz="1200" b="1" kern="1200" dirty="0">
              <a:solidFill>
                <a:schemeClr val="bg1"/>
              </a:solidFill>
            </a:rPr>
            <a:t>. Comunitarias funcionales</a:t>
          </a:r>
        </a:p>
      </dsp:txBody>
      <dsp:txXfrm>
        <a:off x="1212657" y="0"/>
        <a:ext cx="1122395" cy="1434244"/>
      </dsp:txXfrm>
    </dsp:sp>
    <dsp:sp modelId="{754ECE55-2CD5-40D7-982D-7BE84D88E3A0}">
      <dsp:nvSpPr>
        <dsp:cNvPr id="0" name=""/>
        <dsp:cNvSpPr/>
      </dsp:nvSpPr>
      <dsp:spPr>
        <a:xfrm>
          <a:off x="1324896" y="1435645"/>
          <a:ext cx="897916" cy="1441481"/>
        </a:xfrm>
        <a:prstGeom prst="roundRect">
          <a:avLst>
            <a:gd name="adj" fmla="val 10000"/>
          </a:avLst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DS </a:t>
          </a:r>
          <a:r>
            <a:rPr lang="es-CL" sz="1200" kern="1200" dirty="0" err="1"/>
            <a:t>N°</a:t>
          </a:r>
          <a:r>
            <a:rPr lang="es-CL" sz="1200" kern="1200" dirty="0"/>
            <a:t> 58 de 1997</a:t>
          </a:r>
        </a:p>
      </dsp:txBody>
      <dsp:txXfrm>
        <a:off x="1351195" y="1461944"/>
        <a:ext cx="845318" cy="1388883"/>
      </dsp:txXfrm>
    </dsp:sp>
    <dsp:sp modelId="{D44FCDFF-E8E3-4F06-BC06-022386E24AAC}">
      <dsp:nvSpPr>
        <dsp:cNvPr id="0" name=""/>
        <dsp:cNvSpPr/>
      </dsp:nvSpPr>
      <dsp:spPr>
        <a:xfrm>
          <a:off x="1324896" y="3098893"/>
          <a:ext cx="897916" cy="1441481"/>
        </a:xfrm>
        <a:prstGeom prst="roundRect">
          <a:avLst>
            <a:gd name="adj" fmla="val 10000"/>
          </a:avLst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Juntas de vecinos/ CCPP</a:t>
          </a:r>
        </a:p>
      </dsp:txBody>
      <dsp:txXfrm>
        <a:off x="1351195" y="3125192"/>
        <a:ext cx="845318" cy="1388883"/>
      </dsp:txXfrm>
    </dsp:sp>
    <dsp:sp modelId="{91C0758C-8030-45B8-BBF6-E6E292054E6C}">
      <dsp:nvSpPr>
        <dsp:cNvPr id="0" name=""/>
        <dsp:cNvSpPr/>
      </dsp:nvSpPr>
      <dsp:spPr>
        <a:xfrm>
          <a:off x="2419231" y="0"/>
          <a:ext cx="1122395" cy="4780816"/>
        </a:xfrm>
        <a:prstGeom prst="roundRect">
          <a:avLst>
            <a:gd name="adj" fmla="val 10000"/>
          </a:avLst>
        </a:prstGeom>
        <a:solidFill>
          <a:srgbClr val="A5A5A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 err="1">
              <a:solidFill>
                <a:schemeClr val="bg1"/>
              </a:solidFill>
            </a:rPr>
            <a:t>Org</a:t>
          </a:r>
          <a:r>
            <a:rPr lang="es-CL" sz="1200" b="1" kern="1200" dirty="0">
              <a:solidFill>
                <a:schemeClr val="bg1"/>
              </a:solidFill>
            </a:rPr>
            <a:t>. Deportivas</a:t>
          </a:r>
        </a:p>
      </dsp:txBody>
      <dsp:txXfrm>
        <a:off x="2419231" y="0"/>
        <a:ext cx="1122395" cy="1434244"/>
      </dsp:txXfrm>
    </dsp:sp>
    <dsp:sp modelId="{36BBFF24-8717-4D61-9B15-048D5B8B2F9F}">
      <dsp:nvSpPr>
        <dsp:cNvPr id="0" name=""/>
        <dsp:cNvSpPr/>
      </dsp:nvSpPr>
      <dsp:spPr>
        <a:xfrm>
          <a:off x="2531471" y="1435645"/>
          <a:ext cx="897916" cy="1441481"/>
        </a:xfrm>
        <a:prstGeom prst="roundRect">
          <a:avLst>
            <a:gd name="adj" fmla="val 10000"/>
          </a:avLst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Ley </a:t>
          </a:r>
          <a:r>
            <a:rPr lang="es-CL" sz="1200" kern="1200" dirty="0" err="1"/>
            <a:t>N°</a:t>
          </a:r>
          <a:r>
            <a:rPr lang="es-CL" sz="1200" kern="1200" dirty="0"/>
            <a:t> 19.712</a:t>
          </a:r>
        </a:p>
      </dsp:txBody>
      <dsp:txXfrm>
        <a:off x="2557770" y="1461944"/>
        <a:ext cx="845318" cy="1388883"/>
      </dsp:txXfrm>
    </dsp:sp>
    <dsp:sp modelId="{785BE7CD-A13B-4571-B77D-5860020CD8F7}">
      <dsp:nvSpPr>
        <dsp:cNvPr id="0" name=""/>
        <dsp:cNvSpPr/>
      </dsp:nvSpPr>
      <dsp:spPr>
        <a:xfrm>
          <a:off x="2531471" y="3098893"/>
          <a:ext cx="897916" cy="1441481"/>
        </a:xfrm>
        <a:prstGeom prst="roundRect">
          <a:avLst>
            <a:gd name="adj" fmla="val 10000"/>
          </a:avLst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Club deportivo/ </a:t>
          </a:r>
          <a:r>
            <a:rPr lang="es-CL" sz="1200" kern="1200" dirty="0" err="1"/>
            <a:t>fed.</a:t>
          </a:r>
          <a:r>
            <a:rPr lang="es-CL" sz="1200" kern="1200" dirty="0"/>
            <a:t> deportiva/ ligas </a:t>
          </a:r>
        </a:p>
      </dsp:txBody>
      <dsp:txXfrm>
        <a:off x="2557770" y="3125192"/>
        <a:ext cx="845318" cy="1388883"/>
      </dsp:txXfrm>
    </dsp:sp>
    <dsp:sp modelId="{1C948151-B74A-4DEC-B893-F04FC1DC9C1B}">
      <dsp:nvSpPr>
        <dsp:cNvPr id="0" name=""/>
        <dsp:cNvSpPr/>
      </dsp:nvSpPr>
      <dsp:spPr>
        <a:xfrm>
          <a:off x="3625806" y="0"/>
          <a:ext cx="1122395" cy="4780816"/>
        </a:xfrm>
        <a:prstGeom prst="roundRect">
          <a:avLst>
            <a:gd name="adj" fmla="val 10000"/>
          </a:avLst>
        </a:prstGeom>
        <a:solidFill>
          <a:srgbClr val="A5A5A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 err="1">
              <a:solidFill>
                <a:schemeClr val="bg1"/>
              </a:solidFill>
            </a:rPr>
            <a:t>Org</a:t>
          </a:r>
          <a:r>
            <a:rPr lang="es-CL" sz="1200" b="1" kern="1200" dirty="0">
              <a:solidFill>
                <a:schemeClr val="bg1"/>
              </a:solidFill>
            </a:rPr>
            <a:t>. de usuarios del agua</a:t>
          </a:r>
        </a:p>
      </dsp:txBody>
      <dsp:txXfrm>
        <a:off x="3625806" y="0"/>
        <a:ext cx="1122395" cy="1434244"/>
      </dsp:txXfrm>
    </dsp:sp>
    <dsp:sp modelId="{D4BC8DE5-2DDD-41B7-B121-1F458222A7E2}">
      <dsp:nvSpPr>
        <dsp:cNvPr id="0" name=""/>
        <dsp:cNvSpPr/>
      </dsp:nvSpPr>
      <dsp:spPr>
        <a:xfrm>
          <a:off x="3738046" y="1435645"/>
          <a:ext cx="897916" cy="1441481"/>
        </a:xfrm>
        <a:prstGeom prst="roundRect">
          <a:avLst>
            <a:gd name="adj" fmla="val 10000"/>
          </a:avLst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Código de Aguas</a:t>
          </a:r>
        </a:p>
      </dsp:txBody>
      <dsp:txXfrm>
        <a:off x="3764345" y="1461944"/>
        <a:ext cx="845318" cy="1388883"/>
      </dsp:txXfrm>
    </dsp:sp>
    <dsp:sp modelId="{9EA7116B-DF3E-4E7B-BDA8-DD3230123B36}">
      <dsp:nvSpPr>
        <dsp:cNvPr id="0" name=""/>
        <dsp:cNvSpPr/>
      </dsp:nvSpPr>
      <dsp:spPr>
        <a:xfrm>
          <a:off x="3738046" y="3098893"/>
          <a:ext cx="897916" cy="1441481"/>
        </a:xfrm>
        <a:prstGeom prst="roundRect">
          <a:avLst>
            <a:gd name="adj" fmla="val 10000"/>
          </a:avLst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Juntas de vigilancia/ </a:t>
          </a:r>
          <a:r>
            <a:rPr lang="es-CL" sz="1200" kern="1200" dirty="0" err="1"/>
            <a:t>asoc</a:t>
          </a:r>
          <a:r>
            <a:rPr lang="es-CL" sz="1200" kern="1200" dirty="0"/>
            <a:t>. de </a:t>
          </a:r>
          <a:r>
            <a:rPr lang="es-CL" sz="1200" kern="1200" dirty="0" err="1"/>
            <a:t>canalista</a:t>
          </a:r>
          <a:endParaRPr lang="es-CL" sz="1200" kern="1200" dirty="0"/>
        </a:p>
      </dsp:txBody>
      <dsp:txXfrm>
        <a:off x="3764345" y="3125192"/>
        <a:ext cx="845318" cy="1388883"/>
      </dsp:txXfrm>
    </dsp:sp>
    <dsp:sp modelId="{F8947DB9-3CC9-413D-A2F9-8264DC1AD7E4}">
      <dsp:nvSpPr>
        <dsp:cNvPr id="0" name=""/>
        <dsp:cNvSpPr/>
      </dsp:nvSpPr>
      <dsp:spPr>
        <a:xfrm>
          <a:off x="4832381" y="0"/>
          <a:ext cx="1122395" cy="4780816"/>
        </a:xfrm>
        <a:prstGeom prst="roundRect">
          <a:avLst>
            <a:gd name="adj" fmla="val 10000"/>
          </a:avLst>
        </a:prstGeom>
        <a:solidFill>
          <a:srgbClr val="A5A5A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 err="1">
              <a:solidFill>
                <a:schemeClr val="bg1"/>
              </a:solidFill>
            </a:rPr>
            <a:t>Org</a:t>
          </a:r>
          <a:r>
            <a:rPr lang="es-CL" sz="1200" b="1" kern="1200" dirty="0">
              <a:solidFill>
                <a:schemeClr val="bg1"/>
              </a:solidFill>
            </a:rPr>
            <a:t>. sindicales</a:t>
          </a:r>
        </a:p>
      </dsp:txBody>
      <dsp:txXfrm>
        <a:off x="4832381" y="0"/>
        <a:ext cx="1122395" cy="1434244"/>
      </dsp:txXfrm>
    </dsp:sp>
    <dsp:sp modelId="{988BC757-F9E2-4065-B5D3-E8B3F9BB5C7C}">
      <dsp:nvSpPr>
        <dsp:cNvPr id="0" name=""/>
        <dsp:cNvSpPr/>
      </dsp:nvSpPr>
      <dsp:spPr>
        <a:xfrm>
          <a:off x="4944621" y="1435645"/>
          <a:ext cx="897916" cy="1441481"/>
        </a:xfrm>
        <a:prstGeom prst="roundRect">
          <a:avLst>
            <a:gd name="adj" fmla="val 10000"/>
          </a:avLst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Código del Trabajo</a:t>
          </a:r>
        </a:p>
      </dsp:txBody>
      <dsp:txXfrm>
        <a:off x="4970920" y="1461944"/>
        <a:ext cx="845318" cy="1388883"/>
      </dsp:txXfrm>
    </dsp:sp>
    <dsp:sp modelId="{26146D9E-FC55-4ABD-BA02-935FF6340ADF}">
      <dsp:nvSpPr>
        <dsp:cNvPr id="0" name=""/>
        <dsp:cNvSpPr/>
      </dsp:nvSpPr>
      <dsp:spPr>
        <a:xfrm>
          <a:off x="4944621" y="3098893"/>
          <a:ext cx="897916" cy="1441481"/>
        </a:xfrm>
        <a:prstGeom prst="roundRect">
          <a:avLst>
            <a:gd name="adj" fmla="val 10000"/>
          </a:avLst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Sindicato/Fed.</a:t>
          </a:r>
        </a:p>
      </dsp:txBody>
      <dsp:txXfrm>
        <a:off x="4970920" y="3125192"/>
        <a:ext cx="845318" cy="1388883"/>
      </dsp:txXfrm>
    </dsp:sp>
    <dsp:sp modelId="{C69A62D9-A788-4685-A3AB-06DA7EBBF31B}">
      <dsp:nvSpPr>
        <dsp:cNvPr id="0" name=""/>
        <dsp:cNvSpPr/>
      </dsp:nvSpPr>
      <dsp:spPr>
        <a:xfrm>
          <a:off x="6038956" y="0"/>
          <a:ext cx="1122395" cy="4780816"/>
        </a:xfrm>
        <a:prstGeom prst="roundRect">
          <a:avLst>
            <a:gd name="adj" fmla="val 10000"/>
          </a:avLst>
        </a:prstGeom>
        <a:solidFill>
          <a:srgbClr val="A5A5A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 err="1">
              <a:solidFill>
                <a:schemeClr val="bg1"/>
              </a:solidFill>
            </a:rPr>
            <a:t>Org</a:t>
          </a:r>
          <a:r>
            <a:rPr lang="es-CL" sz="1200" b="1" kern="1200" dirty="0">
              <a:solidFill>
                <a:schemeClr val="bg1"/>
              </a:solidFill>
            </a:rPr>
            <a:t>. gremiales</a:t>
          </a:r>
        </a:p>
      </dsp:txBody>
      <dsp:txXfrm>
        <a:off x="6038956" y="0"/>
        <a:ext cx="1122395" cy="1434244"/>
      </dsp:txXfrm>
    </dsp:sp>
    <dsp:sp modelId="{50E48622-4B77-4E10-81DE-374068765A1B}">
      <dsp:nvSpPr>
        <dsp:cNvPr id="0" name=""/>
        <dsp:cNvSpPr/>
      </dsp:nvSpPr>
      <dsp:spPr>
        <a:xfrm>
          <a:off x="6151196" y="1435645"/>
          <a:ext cx="897916" cy="1441481"/>
        </a:xfrm>
        <a:prstGeom prst="roundRect">
          <a:avLst>
            <a:gd name="adj" fmla="val 10000"/>
          </a:avLst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DL </a:t>
          </a:r>
          <a:r>
            <a:rPr lang="es-CL" sz="1200" kern="1200" dirty="0" err="1"/>
            <a:t>N°</a:t>
          </a:r>
          <a:r>
            <a:rPr lang="es-CL" sz="1200" kern="1200" dirty="0"/>
            <a:t> 2757, Ley </a:t>
          </a:r>
          <a:r>
            <a:rPr lang="es-CL" sz="1200" kern="1200" dirty="0" err="1"/>
            <a:t>N°</a:t>
          </a:r>
          <a:r>
            <a:rPr lang="es-CL" sz="1200" kern="1200" dirty="0"/>
            <a:t> 19.946</a:t>
          </a:r>
        </a:p>
      </dsp:txBody>
      <dsp:txXfrm>
        <a:off x="6177495" y="1461944"/>
        <a:ext cx="845318" cy="1388883"/>
      </dsp:txXfrm>
    </dsp:sp>
    <dsp:sp modelId="{12B44E45-F094-428D-9184-E83A70BAC0FC}">
      <dsp:nvSpPr>
        <dsp:cNvPr id="0" name=""/>
        <dsp:cNvSpPr/>
      </dsp:nvSpPr>
      <dsp:spPr>
        <a:xfrm>
          <a:off x="6151196" y="3098893"/>
          <a:ext cx="897916" cy="1441481"/>
        </a:xfrm>
        <a:prstGeom prst="roundRect">
          <a:avLst>
            <a:gd name="adj" fmla="val 10000"/>
          </a:avLst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 err="1"/>
            <a:t>Asoc</a:t>
          </a:r>
          <a:r>
            <a:rPr lang="es-CL" sz="1200" kern="1200" dirty="0"/>
            <a:t>. gremial/ </a:t>
          </a:r>
          <a:r>
            <a:rPr lang="es-CL" sz="1200" kern="1200" dirty="0" err="1"/>
            <a:t>asoc</a:t>
          </a:r>
          <a:r>
            <a:rPr lang="es-CL" sz="1200" kern="1200" dirty="0"/>
            <a:t>. de </a:t>
          </a:r>
          <a:r>
            <a:rPr lang="es-CL" sz="1200" kern="1200" dirty="0" err="1"/>
            <a:t>consum</a:t>
          </a:r>
          <a:r>
            <a:rPr lang="es-CL" sz="1200" kern="1200" dirty="0"/>
            <a:t>.</a:t>
          </a:r>
        </a:p>
      </dsp:txBody>
      <dsp:txXfrm>
        <a:off x="6177495" y="3125192"/>
        <a:ext cx="845318" cy="1388883"/>
      </dsp:txXfrm>
    </dsp:sp>
    <dsp:sp modelId="{767DC07A-FF8B-47EC-A986-CACBAFBF36A7}">
      <dsp:nvSpPr>
        <dsp:cNvPr id="0" name=""/>
        <dsp:cNvSpPr/>
      </dsp:nvSpPr>
      <dsp:spPr>
        <a:xfrm>
          <a:off x="7245531" y="0"/>
          <a:ext cx="1122395" cy="4780816"/>
        </a:xfrm>
        <a:prstGeom prst="roundRect">
          <a:avLst>
            <a:gd name="adj" fmla="val 10000"/>
          </a:avLst>
        </a:prstGeom>
        <a:solidFill>
          <a:srgbClr val="A5A5A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>
              <a:solidFill>
                <a:schemeClr val="bg1"/>
              </a:solidFill>
            </a:rPr>
            <a:t>Comunidad Indígena</a:t>
          </a:r>
        </a:p>
      </dsp:txBody>
      <dsp:txXfrm>
        <a:off x="7245531" y="0"/>
        <a:ext cx="1122395" cy="1434244"/>
      </dsp:txXfrm>
    </dsp:sp>
    <dsp:sp modelId="{998DC9B9-A59A-4F67-BDB0-E7F554CD012B}">
      <dsp:nvSpPr>
        <dsp:cNvPr id="0" name=""/>
        <dsp:cNvSpPr/>
      </dsp:nvSpPr>
      <dsp:spPr>
        <a:xfrm>
          <a:off x="7357771" y="1435645"/>
          <a:ext cx="897916" cy="1441481"/>
        </a:xfrm>
        <a:prstGeom prst="roundRect">
          <a:avLst>
            <a:gd name="adj" fmla="val 10000"/>
          </a:avLst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Ley </a:t>
          </a:r>
          <a:r>
            <a:rPr lang="es-CL" sz="1200" kern="1200" dirty="0" err="1"/>
            <a:t>N°</a:t>
          </a:r>
          <a:r>
            <a:rPr lang="es-CL" sz="1200" kern="1200" dirty="0"/>
            <a:t> 19.253</a:t>
          </a:r>
        </a:p>
      </dsp:txBody>
      <dsp:txXfrm>
        <a:off x="7384070" y="1461944"/>
        <a:ext cx="845318" cy="1388883"/>
      </dsp:txXfrm>
    </dsp:sp>
    <dsp:sp modelId="{D04AA831-9570-4310-A956-C4D71886C511}">
      <dsp:nvSpPr>
        <dsp:cNvPr id="0" name=""/>
        <dsp:cNvSpPr/>
      </dsp:nvSpPr>
      <dsp:spPr>
        <a:xfrm>
          <a:off x="7357771" y="3098893"/>
          <a:ext cx="897916" cy="1441481"/>
        </a:xfrm>
        <a:prstGeom prst="roundRect">
          <a:avLst>
            <a:gd name="adj" fmla="val 10000"/>
          </a:avLst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Com. indígena/ </a:t>
          </a:r>
          <a:r>
            <a:rPr lang="es-CL" sz="1200" kern="1200" dirty="0" err="1"/>
            <a:t>asoc</a:t>
          </a:r>
          <a:r>
            <a:rPr lang="es-CL" sz="1200" kern="1200" dirty="0"/>
            <a:t>.  indígena</a:t>
          </a:r>
        </a:p>
      </dsp:txBody>
      <dsp:txXfrm>
        <a:off x="7384070" y="3125192"/>
        <a:ext cx="845318" cy="13888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358442-2EF4-40C8-B984-31AD3DBE4B04}">
      <dsp:nvSpPr>
        <dsp:cNvPr id="0" name=""/>
        <dsp:cNvSpPr/>
      </dsp:nvSpPr>
      <dsp:spPr>
        <a:xfrm>
          <a:off x="1556604" y="-48773"/>
          <a:ext cx="5538868" cy="5538868"/>
        </a:xfrm>
        <a:prstGeom prst="ellipse">
          <a:avLst/>
        </a:prstGeom>
        <a:solidFill>
          <a:srgbClr val="A5A5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kern="1200" dirty="0"/>
            <a:t>Registro de Proveedores del Estado</a:t>
          </a:r>
        </a:p>
      </dsp:txBody>
      <dsp:txXfrm>
        <a:off x="3287500" y="228170"/>
        <a:ext cx="2077075" cy="553886"/>
      </dsp:txXfrm>
    </dsp:sp>
    <dsp:sp modelId="{AEDC4E56-0274-4CE8-8FAA-F32EC6099810}">
      <dsp:nvSpPr>
        <dsp:cNvPr id="0" name=""/>
        <dsp:cNvSpPr/>
      </dsp:nvSpPr>
      <dsp:spPr>
        <a:xfrm>
          <a:off x="1972019" y="782057"/>
          <a:ext cx="4708037" cy="4708037"/>
        </a:xfrm>
        <a:prstGeom prst="ellipse">
          <a:avLst/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kern="1200" dirty="0"/>
            <a:t>Registro de Donatarios de la Ley </a:t>
          </a:r>
          <a:r>
            <a:rPr lang="es-CL" sz="1400" kern="1200" dirty="0" err="1"/>
            <a:t>N°</a:t>
          </a:r>
          <a:r>
            <a:rPr lang="es-CL" sz="1400" kern="1200" dirty="0"/>
            <a:t> 19.885</a:t>
          </a:r>
        </a:p>
      </dsp:txBody>
      <dsp:txXfrm>
        <a:off x="3310867" y="1052769"/>
        <a:ext cx="2030341" cy="541424"/>
      </dsp:txXfrm>
    </dsp:sp>
    <dsp:sp modelId="{23E7E63F-C9F6-43AF-86FC-CC69E12F9F54}">
      <dsp:nvSpPr>
        <dsp:cNvPr id="0" name=""/>
        <dsp:cNvSpPr/>
      </dsp:nvSpPr>
      <dsp:spPr>
        <a:xfrm>
          <a:off x="2387434" y="1612887"/>
          <a:ext cx="3877207" cy="3877207"/>
        </a:xfrm>
        <a:prstGeom prst="ellipse">
          <a:avLst/>
        </a:prstGeom>
        <a:solidFill>
          <a:srgbClr val="A5A5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kern="1200" dirty="0"/>
            <a:t>Registro de Donatarios de la Ley </a:t>
          </a:r>
          <a:r>
            <a:rPr lang="es-CL" sz="1400" kern="1200" dirty="0" err="1"/>
            <a:t>N°</a:t>
          </a:r>
          <a:r>
            <a:rPr lang="es-CL" sz="1400" kern="1200" dirty="0"/>
            <a:t> 21.440</a:t>
          </a:r>
        </a:p>
      </dsp:txBody>
      <dsp:txXfrm>
        <a:off x="3322811" y="1880414"/>
        <a:ext cx="2006454" cy="535054"/>
      </dsp:txXfrm>
    </dsp:sp>
    <dsp:sp modelId="{71AB0A49-B312-4C6F-BFCC-6B098C32CA90}">
      <dsp:nvSpPr>
        <dsp:cNvPr id="0" name=""/>
        <dsp:cNvSpPr/>
      </dsp:nvSpPr>
      <dsp:spPr>
        <a:xfrm>
          <a:off x="2802849" y="2443717"/>
          <a:ext cx="3046377" cy="3046377"/>
        </a:xfrm>
        <a:prstGeom prst="ellipse">
          <a:avLst/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kern="1200" dirty="0"/>
            <a:t>Registro de Colaboradores del Estado</a:t>
          </a:r>
        </a:p>
      </dsp:txBody>
      <dsp:txXfrm>
        <a:off x="3503516" y="2717891"/>
        <a:ext cx="1645043" cy="548347"/>
      </dsp:txXfrm>
    </dsp:sp>
    <dsp:sp modelId="{1B9BBAA8-21FC-4269-A346-21A0592BE95C}">
      <dsp:nvSpPr>
        <dsp:cNvPr id="0" name=""/>
        <dsp:cNvSpPr/>
      </dsp:nvSpPr>
      <dsp:spPr>
        <a:xfrm>
          <a:off x="3218264" y="3274547"/>
          <a:ext cx="2215547" cy="2215547"/>
        </a:xfrm>
        <a:prstGeom prst="ellipse">
          <a:avLst/>
        </a:prstGeom>
        <a:solidFill>
          <a:srgbClr val="A5A5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kern="1200" dirty="0"/>
            <a:t>Registro Nacional de PJ</a:t>
          </a:r>
        </a:p>
      </dsp:txBody>
      <dsp:txXfrm>
        <a:off x="3605985" y="3551491"/>
        <a:ext cx="1440105" cy="553886"/>
      </dsp:txXfrm>
    </dsp:sp>
    <dsp:sp modelId="{1448B94C-8C2C-45D1-8E6D-1B4514A4F2A6}">
      <dsp:nvSpPr>
        <dsp:cNvPr id="0" name=""/>
        <dsp:cNvSpPr/>
      </dsp:nvSpPr>
      <dsp:spPr>
        <a:xfrm>
          <a:off x="3549496" y="4007831"/>
          <a:ext cx="1553084" cy="1579809"/>
        </a:xfrm>
        <a:prstGeom prst="ellipse">
          <a:avLst/>
        </a:prstGeom>
        <a:solidFill>
          <a:srgbClr val="217DE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/>
            <a:t>Constitución</a:t>
          </a:r>
        </a:p>
      </dsp:txBody>
      <dsp:txXfrm>
        <a:off x="3776940" y="4402783"/>
        <a:ext cx="1098196" cy="789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C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>
          <a:extLst>
            <a:ext uri="{FF2B5EF4-FFF2-40B4-BE49-F238E27FC236}">
              <a16:creationId xmlns:a16="http://schemas.microsoft.com/office/drawing/2014/main" id="{21827E3C-C05B-D2AC-5052-BBB23B1B5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>
            <a:extLst>
              <a:ext uri="{FF2B5EF4-FFF2-40B4-BE49-F238E27FC236}">
                <a16:creationId xmlns:a16="http://schemas.microsoft.com/office/drawing/2014/main" id="{33E6D8DE-6571-3A0A-C227-37BFA508D6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7" name="Google Shape;107;p3:notes">
            <a:extLst>
              <a:ext uri="{FF2B5EF4-FFF2-40B4-BE49-F238E27FC236}">
                <a16:creationId xmlns:a16="http://schemas.microsoft.com/office/drawing/2014/main" id="{0E78A1DC-0731-FF1C-F9B7-65428EB5A93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76909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>
          <a:extLst>
            <a:ext uri="{FF2B5EF4-FFF2-40B4-BE49-F238E27FC236}">
              <a16:creationId xmlns:a16="http://schemas.microsoft.com/office/drawing/2014/main" id="{34537DFA-729E-B35F-09D4-EDFAC2C84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>
            <a:extLst>
              <a:ext uri="{FF2B5EF4-FFF2-40B4-BE49-F238E27FC236}">
                <a16:creationId xmlns:a16="http://schemas.microsoft.com/office/drawing/2014/main" id="{AEB36AD4-89DB-61CD-D8BA-17EE9932AC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>
            <a:extLst>
              <a:ext uri="{FF2B5EF4-FFF2-40B4-BE49-F238E27FC236}">
                <a16:creationId xmlns:a16="http://schemas.microsoft.com/office/drawing/2014/main" id="{A078BD30-0CEE-23D2-D6D4-82EFD130459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7210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:a16="http://schemas.microsoft.com/office/drawing/2014/main" id="{78933101-7868-32A6-2D8D-E4253BFDF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:notes">
            <a:extLst>
              <a:ext uri="{FF2B5EF4-FFF2-40B4-BE49-F238E27FC236}">
                <a16:creationId xmlns:a16="http://schemas.microsoft.com/office/drawing/2014/main" id="{3335C8D3-A816-F6C2-A216-D79E85AB6C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17:notes">
            <a:extLst>
              <a:ext uri="{FF2B5EF4-FFF2-40B4-BE49-F238E27FC236}">
                <a16:creationId xmlns:a16="http://schemas.microsoft.com/office/drawing/2014/main" id="{C20E9106-E9BB-603B-6B18-48AD566EBC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903079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>
          <a:extLst>
            <a:ext uri="{FF2B5EF4-FFF2-40B4-BE49-F238E27FC236}">
              <a16:creationId xmlns:a16="http://schemas.microsoft.com/office/drawing/2014/main" id="{ED74AB67-C885-D060-9EE7-CD4213605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>
            <a:extLst>
              <a:ext uri="{FF2B5EF4-FFF2-40B4-BE49-F238E27FC236}">
                <a16:creationId xmlns:a16="http://schemas.microsoft.com/office/drawing/2014/main" id="{820E351B-F1E5-3EF3-F847-573479A75D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>
            <a:extLst>
              <a:ext uri="{FF2B5EF4-FFF2-40B4-BE49-F238E27FC236}">
                <a16:creationId xmlns:a16="http://schemas.microsoft.com/office/drawing/2014/main" id="{08F2FBB0-4117-19D3-552E-EE39C7F14F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07406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>
          <a:extLst>
            <a:ext uri="{FF2B5EF4-FFF2-40B4-BE49-F238E27FC236}">
              <a16:creationId xmlns:a16="http://schemas.microsoft.com/office/drawing/2014/main" id="{9C98B557-8B34-A879-19C4-268B27915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>
            <a:extLst>
              <a:ext uri="{FF2B5EF4-FFF2-40B4-BE49-F238E27FC236}">
                <a16:creationId xmlns:a16="http://schemas.microsoft.com/office/drawing/2014/main" id="{CD9DEA7C-5AD4-B1FA-2139-D457EA84EE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>
            <a:extLst>
              <a:ext uri="{FF2B5EF4-FFF2-40B4-BE49-F238E27FC236}">
                <a16:creationId xmlns:a16="http://schemas.microsoft.com/office/drawing/2014/main" id="{5B80BA3F-A92C-64BF-5598-C1C9EC8E611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107911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>
          <a:extLst>
            <a:ext uri="{FF2B5EF4-FFF2-40B4-BE49-F238E27FC236}">
              <a16:creationId xmlns:a16="http://schemas.microsoft.com/office/drawing/2014/main" id="{DA04DC86-446A-2260-B4BD-6260E7E5F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>
            <a:extLst>
              <a:ext uri="{FF2B5EF4-FFF2-40B4-BE49-F238E27FC236}">
                <a16:creationId xmlns:a16="http://schemas.microsoft.com/office/drawing/2014/main" id="{9B777FC6-5F66-021A-F9E1-D1B08D2497E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>
            <a:extLst>
              <a:ext uri="{FF2B5EF4-FFF2-40B4-BE49-F238E27FC236}">
                <a16:creationId xmlns:a16="http://schemas.microsoft.com/office/drawing/2014/main" id="{D859E4BD-C49F-D8CD-C0A7-05BF77F20A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32947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:a16="http://schemas.microsoft.com/office/drawing/2014/main" id="{BA52BDA4-5027-83B0-CE96-C37BC68D7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:notes">
            <a:extLst>
              <a:ext uri="{FF2B5EF4-FFF2-40B4-BE49-F238E27FC236}">
                <a16:creationId xmlns:a16="http://schemas.microsoft.com/office/drawing/2014/main" id="{584E57B3-37F7-7506-BB49-88DDB7CDD9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17:notes">
            <a:extLst>
              <a:ext uri="{FF2B5EF4-FFF2-40B4-BE49-F238E27FC236}">
                <a16:creationId xmlns:a16="http://schemas.microsoft.com/office/drawing/2014/main" id="{B7C26D09-2AE7-12F3-1078-0AE3A899FE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111686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:a16="http://schemas.microsoft.com/office/drawing/2014/main" id="{D99A859D-442D-7845-7C83-9B1479C45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:notes">
            <a:extLst>
              <a:ext uri="{FF2B5EF4-FFF2-40B4-BE49-F238E27FC236}">
                <a16:creationId xmlns:a16="http://schemas.microsoft.com/office/drawing/2014/main" id="{0E58CB09-F665-7DF8-087F-3D3CD013AF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17:notes">
            <a:extLst>
              <a:ext uri="{FF2B5EF4-FFF2-40B4-BE49-F238E27FC236}">
                <a16:creationId xmlns:a16="http://schemas.microsoft.com/office/drawing/2014/main" id="{D2689B16-1D80-2816-8428-9E65ED507F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965447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>
          <a:extLst>
            <a:ext uri="{FF2B5EF4-FFF2-40B4-BE49-F238E27FC236}">
              <a16:creationId xmlns:a16="http://schemas.microsoft.com/office/drawing/2014/main" id="{360E31FB-24A2-71F5-8B09-FD4B9524E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>
            <a:extLst>
              <a:ext uri="{FF2B5EF4-FFF2-40B4-BE49-F238E27FC236}">
                <a16:creationId xmlns:a16="http://schemas.microsoft.com/office/drawing/2014/main" id="{39105F4C-6AEE-2707-7893-2D2501E52E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>
            <a:extLst>
              <a:ext uri="{FF2B5EF4-FFF2-40B4-BE49-F238E27FC236}">
                <a16:creationId xmlns:a16="http://schemas.microsoft.com/office/drawing/2014/main" id="{23FC72D8-B07F-A8AB-F4CD-766DBF50BD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206163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:a16="http://schemas.microsoft.com/office/drawing/2014/main" id="{4B158DE3-842A-4E5F-A1E5-E0FCEF6A1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:notes">
            <a:extLst>
              <a:ext uri="{FF2B5EF4-FFF2-40B4-BE49-F238E27FC236}">
                <a16:creationId xmlns:a16="http://schemas.microsoft.com/office/drawing/2014/main" id="{C5A4D945-7634-00DF-4367-23357ADCEA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17:notes">
            <a:extLst>
              <a:ext uri="{FF2B5EF4-FFF2-40B4-BE49-F238E27FC236}">
                <a16:creationId xmlns:a16="http://schemas.microsoft.com/office/drawing/2014/main" id="{A919BEA9-69A1-F0E2-7237-E3C23370BB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84036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>
          <a:extLst>
            <a:ext uri="{FF2B5EF4-FFF2-40B4-BE49-F238E27FC236}">
              <a16:creationId xmlns:a16="http://schemas.microsoft.com/office/drawing/2014/main" id="{F29569D6-6C84-4066-6A43-7ABEE6930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>
            <a:extLst>
              <a:ext uri="{FF2B5EF4-FFF2-40B4-BE49-F238E27FC236}">
                <a16:creationId xmlns:a16="http://schemas.microsoft.com/office/drawing/2014/main" id="{2F7169E2-41DD-F1B7-C1F2-7EADAC9154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>
            <a:extLst>
              <a:ext uri="{FF2B5EF4-FFF2-40B4-BE49-F238E27FC236}">
                <a16:creationId xmlns:a16="http://schemas.microsoft.com/office/drawing/2014/main" id="{72D55455-65B8-9781-D25F-7CAB26FC96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370429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:a16="http://schemas.microsoft.com/office/drawing/2014/main" id="{DBCB74CA-5C29-3EED-6F7F-866AEB93F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:notes">
            <a:extLst>
              <a:ext uri="{FF2B5EF4-FFF2-40B4-BE49-F238E27FC236}">
                <a16:creationId xmlns:a16="http://schemas.microsoft.com/office/drawing/2014/main" id="{183525CD-141B-2595-2357-7922307963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17:notes">
            <a:extLst>
              <a:ext uri="{FF2B5EF4-FFF2-40B4-BE49-F238E27FC236}">
                <a16:creationId xmlns:a16="http://schemas.microsoft.com/office/drawing/2014/main" id="{43BB3A61-8B0A-53FE-6B48-80AE099BEC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084633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>
          <a:extLst>
            <a:ext uri="{FF2B5EF4-FFF2-40B4-BE49-F238E27FC236}">
              <a16:creationId xmlns:a16="http://schemas.microsoft.com/office/drawing/2014/main" id="{2D6B47D7-8B01-52B3-E285-BA0861ADF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>
            <a:extLst>
              <a:ext uri="{FF2B5EF4-FFF2-40B4-BE49-F238E27FC236}">
                <a16:creationId xmlns:a16="http://schemas.microsoft.com/office/drawing/2014/main" id="{E872ADF9-FE5F-F486-2E3A-C3018FD187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>
            <a:extLst>
              <a:ext uri="{FF2B5EF4-FFF2-40B4-BE49-F238E27FC236}">
                <a16:creationId xmlns:a16="http://schemas.microsoft.com/office/drawing/2014/main" id="{B9651916-2F7D-B352-E001-AB4863E2D8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872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78734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>
          <a:extLst>
            <a:ext uri="{FF2B5EF4-FFF2-40B4-BE49-F238E27FC236}">
              <a16:creationId xmlns:a16="http://schemas.microsoft.com/office/drawing/2014/main" id="{2BB1D4E9-270F-AC85-22AD-5E1FA90ED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>
            <a:extLst>
              <a:ext uri="{FF2B5EF4-FFF2-40B4-BE49-F238E27FC236}">
                <a16:creationId xmlns:a16="http://schemas.microsoft.com/office/drawing/2014/main" id="{17FB68C8-447B-11B6-5DE1-B5A268F13E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7" name="Google Shape;107;p3:notes">
            <a:extLst>
              <a:ext uri="{FF2B5EF4-FFF2-40B4-BE49-F238E27FC236}">
                <a16:creationId xmlns:a16="http://schemas.microsoft.com/office/drawing/2014/main" id="{8F6FBB3C-CBE8-3763-966D-1FBEE47F2F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07655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>
          <a:extLst>
            <a:ext uri="{FF2B5EF4-FFF2-40B4-BE49-F238E27FC236}">
              <a16:creationId xmlns:a16="http://schemas.microsoft.com/office/drawing/2014/main" id="{AA66AC2B-F4DA-E8E8-AE77-1C38F569B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>
            <a:extLst>
              <a:ext uri="{FF2B5EF4-FFF2-40B4-BE49-F238E27FC236}">
                <a16:creationId xmlns:a16="http://schemas.microsoft.com/office/drawing/2014/main" id="{376D6994-53D5-B39F-3CA6-D181336B73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>
            <a:extLst>
              <a:ext uri="{FF2B5EF4-FFF2-40B4-BE49-F238E27FC236}">
                <a16:creationId xmlns:a16="http://schemas.microsoft.com/office/drawing/2014/main" id="{C79F73EB-20AF-3157-B64A-421222A3ED3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186847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>
          <a:extLst>
            <a:ext uri="{FF2B5EF4-FFF2-40B4-BE49-F238E27FC236}">
              <a16:creationId xmlns:a16="http://schemas.microsoft.com/office/drawing/2014/main" id="{07DA82B0-DE14-6845-7BCD-FDD141987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>
            <a:extLst>
              <a:ext uri="{FF2B5EF4-FFF2-40B4-BE49-F238E27FC236}">
                <a16:creationId xmlns:a16="http://schemas.microsoft.com/office/drawing/2014/main" id="{5AB3CCB9-09D8-4E08-C0C9-00EB0D0ABC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7" name="Google Shape;107;p3:notes">
            <a:extLst>
              <a:ext uri="{FF2B5EF4-FFF2-40B4-BE49-F238E27FC236}">
                <a16:creationId xmlns:a16="http://schemas.microsoft.com/office/drawing/2014/main" id="{C6F2D199-C390-376C-70B2-5C1FF5B995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43279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:a16="http://schemas.microsoft.com/office/drawing/2014/main" id="{EA596ADB-7EAE-844A-1D7D-3D52A648A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:notes">
            <a:extLst>
              <a:ext uri="{FF2B5EF4-FFF2-40B4-BE49-F238E27FC236}">
                <a16:creationId xmlns:a16="http://schemas.microsoft.com/office/drawing/2014/main" id="{B7D8C159-74F6-CE60-8780-F2DBCEBF5D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17:notes">
            <a:extLst>
              <a:ext uri="{FF2B5EF4-FFF2-40B4-BE49-F238E27FC236}">
                <a16:creationId xmlns:a16="http://schemas.microsoft.com/office/drawing/2014/main" id="{8B2D96F0-85D6-2A66-2752-1C6FEA16EE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336808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>
          <a:extLst>
            <a:ext uri="{FF2B5EF4-FFF2-40B4-BE49-F238E27FC236}">
              <a16:creationId xmlns:a16="http://schemas.microsoft.com/office/drawing/2014/main" id="{2CB7DCAC-532C-4803-2778-9743BD671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>
            <a:extLst>
              <a:ext uri="{FF2B5EF4-FFF2-40B4-BE49-F238E27FC236}">
                <a16:creationId xmlns:a16="http://schemas.microsoft.com/office/drawing/2014/main" id="{E2EC2078-6D51-77D3-34E7-7F798E4615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>
            <a:extLst>
              <a:ext uri="{FF2B5EF4-FFF2-40B4-BE49-F238E27FC236}">
                <a16:creationId xmlns:a16="http://schemas.microsoft.com/office/drawing/2014/main" id="{E76BBB3B-83FB-EE84-3FDA-9BB79CFBC2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90174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Diapositiva de título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0128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217D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0" y="-51334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217D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 rot="-5400000">
            <a:off x="-3276200" y="3224863"/>
            <a:ext cx="6909337" cy="356937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217D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 rot="-5400000">
            <a:off x="8564881" y="3230880"/>
            <a:ext cx="6909335" cy="344906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217D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1404402" y="1473499"/>
            <a:ext cx="7596380" cy="30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</a:pPr>
            <a:endParaRPr lang="es-ES" dirty="0"/>
          </a:p>
          <a:p>
            <a:pPr>
              <a:lnSpc>
                <a:spcPct val="90000"/>
              </a:lnSpc>
              <a:spcBef>
                <a:spcPts val="1000"/>
              </a:spcBef>
              <a:buSzPts val="2400"/>
            </a:pPr>
            <a:r>
              <a:rPr lang="es-ES" sz="4000" b="1" dirty="0">
                <a:solidFill>
                  <a:srgbClr val="217DE2"/>
                </a:solidFill>
              </a:rPr>
              <a:t>Nuevas regulaciones para impulsar la transparencia en las organizaciones de la sociedad civil</a:t>
            </a:r>
            <a:endParaRPr lang="es-ES" sz="4000" b="1" i="0" u="none" strike="noStrike" cap="none" dirty="0">
              <a:solidFill>
                <a:srgbClr val="217DE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404401" y="5172752"/>
            <a:ext cx="4691599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</a:pPr>
            <a:r>
              <a:rPr lang="es-CL" sz="2000" b="1" dirty="0">
                <a:solidFill>
                  <a:srgbClr val="217DE2"/>
                </a:solidFill>
              </a:rPr>
              <a:t>Santiago </a:t>
            </a:r>
            <a:r>
              <a:rPr lang="es-CL" sz="2000" b="1" dirty="0" err="1">
                <a:solidFill>
                  <a:srgbClr val="217DE2"/>
                </a:solidFill>
              </a:rPr>
              <a:t>Orpis</a:t>
            </a:r>
            <a:r>
              <a:rPr lang="es-CL" sz="2000" b="1" dirty="0">
                <a:solidFill>
                  <a:srgbClr val="217DE2"/>
                </a:solidFill>
              </a:rPr>
              <a:t> </a:t>
            </a:r>
            <a:r>
              <a:rPr lang="es-CL" sz="2000" b="1" dirty="0" err="1">
                <a:solidFill>
                  <a:srgbClr val="217DE2"/>
                </a:solidFill>
              </a:rPr>
              <a:t>Jouanne</a:t>
            </a:r>
            <a:endParaRPr lang="es-CL" sz="2000" b="1" dirty="0">
              <a:solidFill>
                <a:srgbClr val="217DE2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E4BF92-09F8-32BF-D1A3-31989046E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8350" y="747178"/>
            <a:ext cx="1771650" cy="5911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>
          <a:extLst>
            <a:ext uri="{FF2B5EF4-FFF2-40B4-BE49-F238E27FC236}">
              <a16:creationId xmlns:a16="http://schemas.microsoft.com/office/drawing/2014/main" id="{99ACDA5D-A97B-0933-1D74-68EC71F95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>
            <a:extLst>
              <a:ext uri="{FF2B5EF4-FFF2-40B4-BE49-F238E27FC236}">
                <a16:creationId xmlns:a16="http://schemas.microsoft.com/office/drawing/2014/main" id="{85EAD3AA-1247-A624-F544-34EFF2C5AC9F}"/>
              </a:ext>
            </a:extLst>
          </p:cNvPr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B330BBE-4342-5F3D-6278-4FA111C75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67" y="5599828"/>
            <a:ext cx="1771650" cy="591147"/>
          </a:xfrm>
          <a:prstGeom prst="rect">
            <a:avLst/>
          </a:prstGeom>
        </p:spPr>
      </p:pic>
      <p:sp>
        <p:nvSpPr>
          <p:cNvPr id="10" name="Forma libre 9">
            <a:extLst>
              <a:ext uri="{FF2B5EF4-FFF2-40B4-BE49-F238E27FC236}">
                <a16:creationId xmlns:a16="http://schemas.microsoft.com/office/drawing/2014/main" id="{DBFB5161-92B2-C09A-41C1-D100BFF713B6}"/>
              </a:ext>
            </a:extLst>
          </p:cNvPr>
          <p:cNvSpPr/>
          <p:nvPr/>
        </p:nvSpPr>
        <p:spPr>
          <a:xfrm>
            <a:off x="4230255" y="158980"/>
            <a:ext cx="6975263" cy="1146078"/>
          </a:xfrm>
          <a:custGeom>
            <a:avLst/>
            <a:gdLst>
              <a:gd name="connsiteX0" fmla="*/ 0 w 6975263"/>
              <a:gd name="connsiteY0" fmla="*/ 114608 h 1146078"/>
              <a:gd name="connsiteX1" fmla="*/ 114608 w 6975263"/>
              <a:gd name="connsiteY1" fmla="*/ 0 h 1146078"/>
              <a:gd name="connsiteX2" fmla="*/ 6860655 w 6975263"/>
              <a:gd name="connsiteY2" fmla="*/ 0 h 1146078"/>
              <a:gd name="connsiteX3" fmla="*/ 6975263 w 6975263"/>
              <a:gd name="connsiteY3" fmla="*/ 114608 h 1146078"/>
              <a:gd name="connsiteX4" fmla="*/ 6975263 w 6975263"/>
              <a:gd name="connsiteY4" fmla="*/ 1031470 h 1146078"/>
              <a:gd name="connsiteX5" fmla="*/ 6860655 w 6975263"/>
              <a:gd name="connsiteY5" fmla="*/ 1146078 h 1146078"/>
              <a:gd name="connsiteX6" fmla="*/ 114608 w 6975263"/>
              <a:gd name="connsiteY6" fmla="*/ 1146078 h 1146078"/>
              <a:gd name="connsiteX7" fmla="*/ 0 w 6975263"/>
              <a:gd name="connsiteY7" fmla="*/ 1031470 h 1146078"/>
              <a:gd name="connsiteX8" fmla="*/ 0 w 6975263"/>
              <a:gd name="connsiteY8" fmla="*/ 114608 h 1146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75263" h="1146078">
                <a:moveTo>
                  <a:pt x="0" y="114608"/>
                </a:moveTo>
                <a:cubicBezTo>
                  <a:pt x="0" y="51312"/>
                  <a:pt x="51312" y="0"/>
                  <a:pt x="114608" y="0"/>
                </a:cubicBezTo>
                <a:lnTo>
                  <a:pt x="6860655" y="0"/>
                </a:lnTo>
                <a:cubicBezTo>
                  <a:pt x="6923951" y="0"/>
                  <a:pt x="6975263" y="51312"/>
                  <a:pt x="6975263" y="114608"/>
                </a:cubicBezTo>
                <a:lnTo>
                  <a:pt x="6975263" y="1031470"/>
                </a:lnTo>
                <a:cubicBezTo>
                  <a:pt x="6975263" y="1094766"/>
                  <a:pt x="6923951" y="1146078"/>
                  <a:pt x="6860655" y="1146078"/>
                </a:cubicBezTo>
                <a:lnTo>
                  <a:pt x="114608" y="1146078"/>
                </a:lnTo>
                <a:cubicBezTo>
                  <a:pt x="51312" y="1146078"/>
                  <a:pt x="0" y="1094766"/>
                  <a:pt x="0" y="1031470"/>
                </a:cubicBezTo>
                <a:lnTo>
                  <a:pt x="0" y="114608"/>
                </a:lnTo>
                <a:close/>
              </a:path>
            </a:pathLst>
          </a:custGeom>
          <a:solidFill>
            <a:srgbClr val="A5A5A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55380" tIns="45720" rIns="45721" bIns="45720" numCol="1" spcCol="1270" anchor="ctr" anchorCtr="0">
            <a:noAutofit/>
          </a:bodyPr>
          <a:lstStyle/>
          <a:p>
            <a:pPr marL="0" lvl="0" indent="0" algn="l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200" b="1" kern="1200" dirty="0"/>
              <a:t>Registro de Proveedores del Estado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200" kern="1200" dirty="0"/>
              <a:t>Individualización de socios, administradores y beneficiarios finales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200" kern="1200" dirty="0"/>
              <a:t>Información sobre contratos adjudicados, ejecutados y terminados</a:t>
            </a:r>
          </a:p>
        </p:txBody>
      </p:sp>
      <p:sp>
        <p:nvSpPr>
          <p:cNvPr id="11" name="Rectángulo redondeado 10" descr="Junta de directores con relleno sólido">
            <a:extLst>
              <a:ext uri="{FF2B5EF4-FFF2-40B4-BE49-F238E27FC236}">
                <a16:creationId xmlns:a16="http://schemas.microsoft.com/office/drawing/2014/main" id="{11CDD425-D749-801C-56F1-D0FD958988FC}"/>
              </a:ext>
            </a:extLst>
          </p:cNvPr>
          <p:cNvSpPr/>
          <p:nvPr/>
        </p:nvSpPr>
        <p:spPr>
          <a:xfrm>
            <a:off x="4427989" y="82341"/>
            <a:ext cx="1086120" cy="1146078"/>
          </a:xfrm>
          <a:prstGeom prst="roundRect">
            <a:avLst>
              <a:gd name="adj" fmla="val 10000"/>
            </a:avLst>
          </a:prstGeom>
          <a:blipFill>
            <a:blip r:embed="rId4">
              <a:lum bright="70000" contrast="-7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t="2454" b="-10369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L" dirty="0"/>
          </a:p>
        </p:txBody>
      </p:sp>
      <p:sp>
        <p:nvSpPr>
          <p:cNvPr id="12" name="Forma libre 11">
            <a:extLst>
              <a:ext uri="{FF2B5EF4-FFF2-40B4-BE49-F238E27FC236}">
                <a16:creationId xmlns:a16="http://schemas.microsoft.com/office/drawing/2014/main" id="{8CEF38D8-95BD-FF8C-3443-4C9EFD15A9BA}"/>
              </a:ext>
            </a:extLst>
          </p:cNvPr>
          <p:cNvSpPr/>
          <p:nvPr/>
        </p:nvSpPr>
        <p:spPr>
          <a:xfrm>
            <a:off x="4230255" y="1419665"/>
            <a:ext cx="6975263" cy="1146078"/>
          </a:xfrm>
          <a:custGeom>
            <a:avLst/>
            <a:gdLst>
              <a:gd name="connsiteX0" fmla="*/ 0 w 6975263"/>
              <a:gd name="connsiteY0" fmla="*/ 114608 h 1146078"/>
              <a:gd name="connsiteX1" fmla="*/ 114608 w 6975263"/>
              <a:gd name="connsiteY1" fmla="*/ 0 h 1146078"/>
              <a:gd name="connsiteX2" fmla="*/ 6860655 w 6975263"/>
              <a:gd name="connsiteY2" fmla="*/ 0 h 1146078"/>
              <a:gd name="connsiteX3" fmla="*/ 6975263 w 6975263"/>
              <a:gd name="connsiteY3" fmla="*/ 114608 h 1146078"/>
              <a:gd name="connsiteX4" fmla="*/ 6975263 w 6975263"/>
              <a:gd name="connsiteY4" fmla="*/ 1031470 h 1146078"/>
              <a:gd name="connsiteX5" fmla="*/ 6860655 w 6975263"/>
              <a:gd name="connsiteY5" fmla="*/ 1146078 h 1146078"/>
              <a:gd name="connsiteX6" fmla="*/ 114608 w 6975263"/>
              <a:gd name="connsiteY6" fmla="*/ 1146078 h 1146078"/>
              <a:gd name="connsiteX7" fmla="*/ 0 w 6975263"/>
              <a:gd name="connsiteY7" fmla="*/ 1031470 h 1146078"/>
              <a:gd name="connsiteX8" fmla="*/ 0 w 6975263"/>
              <a:gd name="connsiteY8" fmla="*/ 114608 h 1146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75263" h="1146078">
                <a:moveTo>
                  <a:pt x="0" y="114608"/>
                </a:moveTo>
                <a:cubicBezTo>
                  <a:pt x="0" y="51312"/>
                  <a:pt x="51312" y="0"/>
                  <a:pt x="114608" y="0"/>
                </a:cubicBezTo>
                <a:lnTo>
                  <a:pt x="6860655" y="0"/>
                </a:lnTo>
                <a:cubicBezTo>
                  <a:pt x="6923951" y="0"/>
                  <a:pt x="6975263" y="51312"/>
                  <a:pt x="6975263" y="114608"/>
                </a:cubicBezTo>
                <a:lnTo>
                  <a:pt x="6975263" y="1031470"/>
                </a:lnTo>
                <a:cubicBezTo>
                  <a:pt x="6975263" y="1094766"/>
                  <a:pt x="6923951" y="1146078"/>
                  <a:pt x="6860655" y="1146078"/>
                </a:cubicBezTo>
                <a:lnTo>
                  <a:pt x="114608" y="1146078"/>
                </a:lnTo>
                <a:cubicBezTo>
                  <a:pt x="51312" y="1146078"/>
                  <a:pt x="0" y="1094766"/>
                  <a:pt x="0" y="1031470"/>
                </a:cubicBezTo>
                <a:lnTo>
                  <a:pt x="0" y="114608"/>
                </a:lnTo>
                <a:close/>
              </a:path>
            </a:pathLst>
          </a:custGeom>
          <a:solidFill>
            <a:srgbClr val="217DE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55380" tIns="45720" rIns="45721" bIns="45720" numCol="1" spcCol="1270" anchor="ctr" anchorCtr="0">
            <a:noAutofit/>
          </a:bodyPr>
          <a:lstStyle/>
          <a:p>
            <a:pPr marL="0" lvl="0" indent="0" algn="l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200" b="1" kern="1200" dirty="0"/>
              <a:t>Registro de Donatarios de la Ley </a:t>
            </a:r>
            <a:r>
              <a:rPr lang="es-CL" sz="1200" b="1" kern="1200" dirty="0" err="1"/>
              <a:t>N°</a:t>
            </a:r>
            <a:r>
              <a:rPr lang="es-CL" sz="1200" b="1" kern="1200" dirty="0"/>
              <a:t> 19.885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200" kern="1200" dirty="0"/>
              <a:t>Individualización de la PJ, y de su </a:t>
            </a:r>
            <a:r>
              <a:rPr lang="es-CL" sz="1200" kern="1200" dirty="0" err="1"/>
              <a:t>rep.</a:t>
            </a:r>
            <a:r>
              <a:rPr lang="es-CL" sz="1200" kern="1200" dirty="0"/>
              <a:t> Legal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200" kern="1200" dirty="0"/>
              <a:t>Individualización del representante o apoderado que recibe las donaciones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200" kern="1200" dirty="0"/>
              <a:t>Indicación del objeto de la OSC</a:t>
            </a:r>
          </a:p>
        </p:txBody>
      </p:sp>
      <p:sp>
        <p:nvSpPr>
          <p:cNvPr id="13" name="Rectángulo redondeado 12" descr="Blog con relleno sólido">
            <a:extLst>
              <a:ext uri="{FF2B5EF4-FFF2-40B4-BE49-F238E27FC236}">
                <a16:creationId xmlns:a16="http://schemas.microsoft.com/office/drawing/2014/main" id="{D8330C7D-9DB4-1798-0993-6453D680E912}"/>
              </a:ext>
            </a:extLst>
          </p:cNvPr>
          <p:cNvSpPr/>
          <p:nvPr/>
        </p:nvSpPr>
        <p:spPr>
          <a:xfrm>
            <a:off x="4411582" y="1308931"/>
            <a:ext cx="1261611" cy="1171938"/>
          </a:xfrm>
          <a:prstGeom prst="roundRect">
            <a:avLst>
              <a:gd name="adj" fmla="val 10000"/>
            </a:avLst>
          </a:prstGeom>
          <a:blipFill>
            <a:blip r:embed="rId6">
              <a:lum bright="70000" contrast="-7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 t="2163" b="-15483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L" dirty="0"/>
          </a:p>
        </p:txBody>
      </p:sp>
      <p:sp>
        <p:nvSpPr>
          <p:cNvPr id="14" name="Forma libre 13">
            <a:extLst>
              <a:ext uri="{FF2B5EF4-FFF2-40B4-BE49-F238E27FC236}">
                <a16:creationId xmlns:a16="http://schemas.microsoft.com/office/drawing/2014/main" id="{B037947C-B0C7-3969-78EF-2C5733A6CC1D}"/>
              </a:ext>
            </a:extLst>
          </p:cNvPr>
          <p:cNvSpPr/>
          <p:nvPr/>
        </p:nvSpPr>
        <p:spPr>
          <a:xfrm>
            <a:off x="4230255" y="2680351"/>
            <a:ext cx="6975263" cy="1146078"/>
          </a:xfrm>
          <a:custGeom>
            <a:avLst/>
            <a:gdLst>
              <a:gd name="connsiteX0" fmla="*/ 0 w 6975263"/>
              <a:gd name="connsiteY0" fmla="*/ 114608 h 1146078"/>
              <a:gd name="connsiteX1" fmla="*/ 114608 w 6975263"/>
              <a:gd name="connsiteY1" fmla="*/ 0 h 1146078"/>
              <a:gd name="connsiteX2" fmla="*/ 6860655 w 6975263"/>
              <a:gd name="connsiteY2" fmla="*/ 0 h 1146078"/>
              <a:gd name="connsiteX3" fmla="*/ 6975263 w 6975263"/>
              <a:gd name="connsiteY3" fmla="*/ 114608 h 1146078"/>
              <a:gd name="connsiteX4" fmla="*/ 6975263 w 6975263"/>
              <a:gd name="connsiteY4" fmla="*/ 1031470 h 1146078"/>
              <a:gd name="connsiteX5" fmla="*/ 6860655 w 6975263"/>
              <a:gd name="connsiteY5" fmla="*/ 1146078 h 1146078"/>
              <a:gd name="connsiteX6" fmla="*/ 114608 w 6975263"/>
              <a:gd name="connsiteY6" fmla="*/ 1146078 h 1146078"/>
              <a:gd name="connsiteX7" fmla="*/ 0 w 6975263"/>
              <a:gd name="connsiteY7" fmla="*/ 1031470 h 1146078"/>
              <a:gd name="connsiteX8" fmla="*/ 0 w 6975263"/>
              <a:gd name="connsiteY8" fmla="*/ 114608 h 1146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75263" h="1146078">
                <a:moveTo>
                  <a:pt x="0" y="114608"/>
                </a:moveTo>
                <a:cubicBezTo>
                  <a:pt x="0" y="51312"/>
                  <a:pt x="51312" y="0"/>
                  <a:pt x="114608" y="0"/>
                </a:cubicBezTo>
                <a:lnTo>
                  <a:pt x="6860655" y="0"/>
                </a:lnTo>
                <a:cubicBezTo>
                  <a:pt x="6923951" y="0"/>
                  <a:pt x="6975263" y="51312"/>
                  <a:pt x="6975263" y="114608"/>
                </a:cubicBezTo>
                <a:lnTo>
                  <a:pt x="6975263" y="1031470"/>
                </a:lnTo>
                <a:cubicBezTo>
                  <a:pt x="6975263" y="1094766"/>
                  <a:pt x="6923951" y="1146078"/>
                  <a:pt x="6860655" y="1146078"/>
                </a:cubicBezTo>
                <a:lnTo>
                  <a:pt x="114608" y="1146078"/>
                </a:lnTo>
                <a:cubicBezTo>
                  <a:pt x="51312" y="1146078"/>
                  <a:pt x="0" y="1094766"/>
                  <a:pt x="0" y="1031470"/>
                </a:cubicBezTo>
                <a:lnTo>
                  <a:pt x="0" y="114608"/>
                </a:lnTo>
                <a:close/>
              </a:path>
            </a:pathLst>
          </a:custGeom>
          <a:solidFill>
            <a:srgbClr val="A5A5A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55380" tIns="45720" rIns="45721" bIns="45720" numCol="1" spcCol="1270" anchor="ctr" anchorCtr="0">
            <a:noAutofit/>
          </a:bodyPr>
          <a:lstStyle/>
          <a:p>
            <a:pPr marL="0" lvl="0" indent="0" algn="l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200" b="1" kern="1200" dirty="0"/>
              <a:t>Registro de Donatarios de la Ley </a:t>
            </a:r>
            <a:r>
              <a:rPr lang="es-CL" sz="1200" b="1" kern="1200" dirty="0" err="1"/>
              <a:t>N°</a:t>
            </a:r>
            <a:r>
              <a:rPr lang="es-CL" sz="1200" b="1" kern="1200" dirty="0"/>
              <a:t> 21.440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200" kern="1200" dirty="0"/>
              <a:t>Identidad de socios, fundadores y directores, estatutos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200" kern="1200" dirty="0"/>
              <a:t>Estados financieros, nómina histórica de las donaciones recibidas 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200" kern="1200" dirty="0"/>
              <a:t>Memoria</a:t>
            </a:r>
          </a:p>
        </p:txBody>
      </p:sp>
      <p:sp>
        <p:nvSpPr>
          <p:cNvPr id="15" name="Rectángulo redondeado 14" descr="Sala de juntas con relleno sólido">
            <a:extLst>
              <a:ext uri="{FF2B5EF4-FFF2-40B4-BE49-F238E27FC236}">
                <a16:creationId xmlns:a16="http://schemas.microsoft.com/office/drawing/2014/main" id="{AB0DD766-2792-E399-362B-BD2F443100B6}"/>
              </a:ext>
            </a:extLst>
          </p:cNvPr>
          <p:cNvSpPr/>
          <p:nvPr/>
        </p:nvSpPr>
        <p:spPr>
          <a:xfrm>
            <a:off x="4344862" y="2841411"/>
            <a:ext cx="1395052" cy="823958"/>
          </a:xfrm>
          <a:prstGeom prst="roundRect">
            <a:avLst>
              <a:gd name="adj" fmla="val 10000"/>
            </a:avLst>
          </a:prstGeom>
          <a:blipFill>
            <a:blip r:embed="rId8">
              <a:lum bright="70000" contrast="-7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 t="-36000" b="-36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L"/>
          </a:p>
        </p:txBody>
      </p:sp>
      <p:sp>
        <p:nvSpPr>
          <p:cNvPr id="16" name="Forma libre 15">
            <a:extLst>
              <a:ext uri="{FF2B5EF4-FFF2-40B4-BE49-F238E27FC236}">
                <a16:creationId xmlns:a16="http://schemas.microsoft.com/office/drawing/2014/main" id="{6FB7DE7D-C4AF-AD3A-D13E-43A0095E70C8}"/>
              </a:ext>
            </a:extLst>
          </p:cNvPr>
          <p:cNvSpPr/>
          <p:nvPr/>
        </p:nvSpPr>
        <p:spPr>
          <a:xfrm>
            <a:off x="4230255" y="3941037"/>
            <a:ext cx="6975263" cy="1146078"/>
          </a:xfrm>
          <a:custGeom>
            <a:avLst/>
            <a:gdLst>
              <a:gd name="connsiteX0" fmla="*/ 0 w 6975263"/>
              <a:gd name="connsiteY0" fmla="*/ 114608 h 1146078"/>
              <a:gd name="connsiteX1" fmla="*/ 114608 w 6975263"/>
              <a:gd name="connsiteY1" fmla="*/ 0 h 1146078"/>
              <a:gd name="connsiteX2" fmla="*/ 6860655 w 6975263"/>
              <a:gd name="connsiteY2" fmla="*/ 0 h 1146078"/>
              <a:gd name="connsiteX3" fmla="*/ 6975263 w 6975263"/>
              <a:gd name="connsiteY3" fmla="*/ 114608 h 1146078"/>
              <a:gd name="connsiteX4" fmla="*/ 6975263 w 6975263"/>
              <a:gd name="connsiteY4" fmla="*/ 1031470 h 1146078"/>
              <a:gd name="connsiteX5" fmla="*/ 6860655 w 6975263"/>
              <a:gd name="connsiteY5" fmla="*/ 1146078 h 1146078"/>
              <a:gd name="connsiteX6" fmla="*/ 114608 w 6975263"/>
              <a:gd name="connsiteY6" fmla="*/ 1146078 h 1146078"/>
              <a:gd name="connsiteX7" fmla="*/ 0 w 6975263"/>
              <a:gd name="connsiteY7" fmla="*/ 1031470 h 1146078"/>
              <a:gd name="connsiteX8" fmla="*/ 0 w 6975263"/>
              <a:gd name="connsiteY8" fmla="*/ 114608 h 1146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75263" h="1146078">
                <a:moveTo>
                  <a:pt x="0" y="114608"/>
                </a:moveTo>
                <a:cubicBezTo>
                  <a:pt x="0" y="51312"/>
                  <a:pt x="51312" y="0"/>
                  <a:pt x="114608" y="0"/>
                </a:cubicBezTo>
                <a:lnTo>
                  <a:pt x="6860655" y="0"/>
                </a:lnTo>
                <a:cubicBezTo>
                  <a:pt x="6923951" y="0"/>
                  <a:pt x="6975263" y="51312"/>
                  <a:pt x="6975263" y="114608"/>
                </a:cubicBezTo>
                <a:lnTo>
                  <a:pt x="6975263" y="1031470"/>
                </a:lnTo>
                <a:cubicBezTo>
                  <a:pt x="6975263" y="1094766"/>
                  <a:pt x="6923951" y="1146078"/>
                  <a:pt x="6860655" y="1146078"/>
                </a:cubicBezTo>
                <a:lnTo>
                  <a:pt x="114608" y="1146078"/>
                </a:lnTo>
                <a:cubicBezTo>
                  <a:pt x="51312" y="1146078"/>
                  <a:pt x="0" y="1094766"/>
                  <a:pt x="0" y="1031470"/>
                </a:cubicBezTo>
                <a:lnTo>
                  <a:pt x="0" y="114608"/>
                </a:lnTo>
                <a:close/>
              </a:path>
            </a:pathLst>
          </a:custGeom>
          <a:solidFill>
            <a:srgbClr val="217DE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55380" tIns="45720" rIns="45721" bIns="45720" numCol="1" spcCol="1270" anchor="ctr" anchorCtr="0">
            <a:noAutofit/>
          </a:bodyPr>
          <a:lstStyle/>
          <a:p>
            <a:pPr marL="0" lvl="0" indent="0" algn="l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200" b="1" kern="1200" dirty="0"/>
              <a:t>Registro de Colaboradores del Estado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200" kern="1200" dirty="0"/>
              <a:t>Individualización de la PJ, incluyendo RUT, objeto, datos de su constitución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200" kern="1200" dirty="0"/>
              <a:t>Directorio, área de especialización y antecedentes financieros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200" kern="1200" dirty="0"/>
              <a:t>Información de cada transferencia pública que recibe</a:t>
            </a:r>
          </a:p>
        </p:txBody>
      </p:sp>
      <p:sp>
        <p:nvSpPr>
          <p:cNvPr id="17" name="Rectángulo redondeado 16" descr="Banco con relleno sólido">
            <a:extLst>
              <a:ext uri="{FF2B5EF4-FFF2-40B4-BE49-F238E27FC236}">
                <a16:creationId xmlns:a16="http://schemas.microsoft.com/office/drawing/2014/main" id="{E7D84F54-A17E-E3DF-C82B-4C16BE86A3DB}"/>
              </a:ext>
            </a:extLst>
          </p:cNvPr>
          <p:cNvSpPr/>
          <p:nvPr/>
        </p:nvSpPr>
        <p:spPr>
          <a:xfrm>
            <a:off x="4378221" y="3972708"/>
            <a:ext cx="1209779" cy="1022662"/>
          </a:xfrm>
          <a:prstGeom prst="roundRect">
            <a:avLst>
              <a:gd name="adj" fmla="val 10000"/>
            </a:avLst>
          </a:prstGeom>
          <a:blipFill>
            <a:blip r:embed="rId10">
              <a:lum bright="70000" contrast="-70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 t="-7333" b="-7333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L"/>
          </a:p>
        </p:txBody>
      </p:sp>
      <p:sp>
        <p:nvSpPr>
          <p:cNvPr id="18" name="Forma libre 17">
            <a:extLst>
              <a:ext uri="{FF2B5EF4-FFF2-40B4-BE49-F238E27FC236}">
                <a16:creationId xmlns:a16="http://schemas.microsoft.com/office/drawing/2014/main" id="{C294B02C-A981-8E46-1BC5-0D527CAE34B8}"/>
              </a:ext>
            </a:extLst>
          </p:cNvPr>
          <p:cNvSpPr/>
          <p:nvPr/>
        </p:nvSpPr>
        <p:spPr>
          <a:xfrm>
            <a:off x="4230255" y="5201723"/>
            <a:ext cx="6975263" cy="1146078"/>
          </a:xfrm>
          <a:custGeom>
            <a:avLst/>
            <a:gdLst>
              <a:gd name="connsiteX0" fmla="*/ 0 w 6975263"/>
              <a:gd name="connsiteY0" fmla="*/ 114608 h 1146078"/>
              <a:gd name="connsiteX1" fmla="*/ 114608 w 6975263"/>
              <a:gd name="connsiteY1" fmla="*/ 0 h 1146078"/>
              <a:gd name="connsiteX2" fmla="*/ 6860655 w 6975263"/>
              <a:gd name="connsiteY2" fmla="*/ 0 h 1146078"/>
              <a:gd name="connsiteX3" fmla="*/ 6975263 w 6975263"/>
              <a:gd name="connsiteY3" fmla="*/ 114608 h 1146078"/>
              <a:gd name="connsiteX4" fmla="*/ 6975263 w 6975263"/>
              <a:gd name="connsiteY4" fmla="*/ 1031470 h 1146078"/>
              <a:gd name="connsiteX5" fmla="*/ 6860655 w 6975263"/>
              <a:gd name="connsiteY5" fmla="*/ 1146078 h 1146078"/>
              <a:gd name="connsiteX6" fmla="*/ 114608 w 6975263"/>
              <a:gd name="connsiteY6" fmla="*/ 1146078 h 1146078"/>
              <a:gd name="connsiteX7" fmla="*/ 0 w 6975263"/>
              <a:gd name="connsiteY7" fmla="*/ 1031470 h 1146078"/>
              <a:gd name="connsiteX8" fmla="*/ 0 w 6975263"/>
              <a:gd name="connsiteY8" fmla="*/ 114608 h 1146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75263" h="1146078">
                <a:moveTo>
                  <a:pt x="0" y="114608"/>
                </a:moveTo>
                <a:cubicBezTo>
                  <a:pt x="0" y="51312"/>
                  <a:pt x="51312" y="0"/>
                  <a:pt x="114608" y="0"/>
                </a:cubicBezTo>
                <a:lnTo>
                  <a:pt x="6860655" y="0"/>
                </a:lnTo>
                <a:cubicBezTo>
                  <a:pt x="6923951" y="0"/>
                  <a:pt x="6975263" y="51312"/>
                  <a:pt x="6975263" y="114608"/>
                </a:cubicBezTo>
                <a:lnTo>
                  <a:pt x="6975263" y="1031470"/>
                </a:lnTo>
                <a:cubicBezTo>
                  <a:pt x="6975263" y="1094766"/>
                  <a:pt x="6923951" y="1146078"/>
                  <a:pt x="6860655" y="1146078"/>
                </a:cubicBezTo>
                <a:lnTo>
                  <a:pt x="114608" y="1146078"/>
                </a:lnTo>
                <a:cubicBezTo>
                  <a:pt x="51312" y="1146078"/>
                  <a:pt x="0" y="1094766"/>
                  <a:pt x="0" y="1031470"/>
                </a:cubicBezTo>
                <a:lnTo>
                  <a:pt x="0" y="114608"/>
                </a:lnTo>
                <a:close/>
              </a:path>
            </a:pathLst>
          </a:custGeom>
          <a:solidFill>
            <a:srgbClr val="A5A5A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55380" tIns="45720" rIns="45721" bIns="45720" numCol="1" spcCol="1270" anchor="ctr" anchorCtr="0">
            <a:noAutofit/>
          </a:bodyPr>
          <a:lstStyle/>
          <a:p>
            <a:pPr marL="0" lvl="0" indent="0" algn="l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200" b="1" kern="1200" dirty="0"/>
              <a:t>Registro Nacional de Personas Jurídicas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200" kern="1200" dirty="0"/>
              <a:t>Memoria, que incluye carta del </a:t>
            </a:r>
            <a:r>
              <a:rPr lang="es-CL" sz="1200" kern="1200" dirty="0" err="1"/>
              <a:t>Pdte</a:t>
            </a:r>
            <a:r>
              <a:rPr lang="es-CL" sz="1200" kern="1200" dirty="0"/>
              <a:t>, estructura organizacional, información sobre estructura organizacional, misión y visión, principales actividades, y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200" kern="1200" dirty="0"/>
              <a:t>Balance; monto donaciones, gasto en leyes sociales, obligaciones con partes relacionadas, obligaciones bancarias y remuneraciones </a:t>
            </a:r>
          </a:p>
        </p:txBody>
      </p:sp>
      <p:sp>
        <p:nvSpPr>
          <p:cNvPr id="19" name="Rectángulo redondeado 18" descr="Plano con relleno sólido">
            <a:extLst>
              <a:ext uri="{FF2B5EF4-FFF2-40B4-BE49-F238E27FC236}">
                <a16:creationId xmlns:a16="http://schemas.microsoft.com/office/drawing/2014/main" id="{CF147F58-E2C1-974F-5F4C-5F9A78BABBE7}"/>
              </a:ext>
            </a:extLst>
          </p:cNvPr>
          <p:cNvSpPr/>
          <p:nvPr/>
        </p:nvSpPr>
        <p:spPr>
          <a:xfrm>
            <a:off x="4378221" y="5263431"/>
            <a:ext cx="1169247" cy="1022662"/>
          </a:xfrm>
          <a:prstGeom prst="roundRect">
            <a:avLst>
              <a:gd name="adj" fmla="val 10000"/>
            </a:avLst>
          </a:prstGeom>
          <a:blipFill>
            <a:blip r:embed="rId12">
              <a:lum bright="70000" contrast="-70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 t="-3397" b="-3397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L"/>
          </a:p>
        </p:txBody>
      </p:sp>
      <p:sp>
        <p:nvSpPr>
          <p:cNvPr id="4" name="Google Shape;109;p3">
            <a:extLst>
              <a:ext uri="{FF2B5EF4-FFF2-40B4-BE49-F238E27FC236}">
                <a16:creationId xmlns:a16="http://schemas.microsoft.com/office/drawing/2014/main" id="{FCB556D6-8FC3-6A5D-6E68-5098D6B5B11B}"/>
              </a:ext>
            </a:extLst>
          </p:cNvPr>
          <p:cNvSpPr/>
          <p:nvPr/>
        </p:nvSpPr>
        <p:spPr>
          <a:xfrm>
            <a:off x="602760" y="1894900"/>
            <a:ext cx="2791797" cy="12770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09;p3">
            <a:extLst>
              <a:ext uri="{FF2B5EF4-FFF2-40B4-BE49-F238E27FC236}">
                <a16:creationId xmlns:a16="http://schemas.microsoft.com/office/drawing/2014/main" id="{94F764D9-4C11-0CE7-66C7-2894FBFBF88E}"/>
              </a:ext>
            </a:extLst>
          </p:cNvPr>
          <p:cNvSpPr/>
          <p:nvPr/>
        </p:nvSpPr>
        <p:spPr>
          <a:xfrm>
            <a:off x="602760" y="0"/>
            <a:ext cx="2791797" cy="1920240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13;p3">
            <a:extLst>
              <a:ext uri="{FF2B5EF4-FFF2-40B4-BE49-F238E27FC236}">
                <a16:creationId xmlns:a16="http://schemas.microsoft.com/office/drawing/2014/main" id="{D8BB6E31-C009-B346-2D1B-B12BE238F387}"/>
              </a:ext>
            </a:extLst>
          </p:cNvPr>
          <p:cNvSpPr txBox="1"/>
          <p:nvPr/>
        </p:nvSpPr>
        <p:spPr>
          <a:xfrm>
            <a:off x="795285" y="518993"/>
            <a:ext cx="2599272" cy="127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s-ES" sz="2400" dirty="0">
                <a:solidFill>
                  <a:schemeClr val="bg1"/>
                </a:solidFill>
              </a:rPr>
              <a:t>Mecanismos de Transparencia de las OSC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164ADFE-4D9E-97E4-80F2-0FFBCF8AD082}"/>
              </a:ext>
            </a:extLst>
          </p:cNvPr>
          <p:cNvSpPr txBox="1"/>
          <p:nvPr/>
        </p:nvSpPr>
        <p:spPr>
          <a:xfrm>
            <a:off x="795285" y="2346034"/>
            <a:ext cx="2599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217DE2"/>
                </a:solidFill>
              </a:rPr>
              <a:t>Registros</a:t>
            </a:r>
          </a:p>
        </p:txBody>
      </p:sp>
    </p:spTree>
    <p:extLst>
      <p:ext uri="{BB962C8B-B14F-4D97-AF65-F5344CB8AC3E}">
        <p14:creationId xmlns:p14="http://schemas.microsoft.com/office/powerpoint/2010/main" val="2352027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>
          <a:extLst>
            <a:ext uri="{FF2B5EF4-FFF2-40B4-BE49-F238E27FC236}">
              <a16:creationId xmlns:a16="http://schemas.microsoft.com/office/drawing/2014/main" id="{DE146713-6F33-542F-311A-3321A04EC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>
            <a:extLst>
              <a:ext uri="{FF2B5EF4-FFF2-40B4-BE49-F238E27FC236}">
                <a16:creationId xmlns:a16="http://schemas.microsoft.com/office/drawing/2014/main" id="{7FC87870-DBA6-F8A8-A57E-6A58B59ED973}"/>
              </a:ext>
            </a:extLst>
          </p:cNvPr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BF1BADA-4838-354B-B1D7-CC3D67E32E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67" y="5599828"/>
            <a:ext cx="1771650" cy="591147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42047308-7E74-56BB-5F89-B280F4481EE0}"/>
              </a:ext>
            </a:extLst>
          </p:cNvPr>
          <p:cNvSpPr/>
          <p:nvPr/>
        </p:nvSpPr>
        <p:spPr>
          <a:xfrm>
            <a:off x="5025245" y="1282117"/>
            <a:ext cx="6438006" cy="550760"/>
          </a:xfrm>
          <a:prstGeom prst="rect">
            <a:avLst/>
          </a:prstGeom>
          <a:solidFill>
            <a:srgbClr val="217DE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186" tIns="95186" rIns="95186" bIns="95186" numCol="1" spcCol="1270" anchor="ctr" anchorCtr="0">
            <a:no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600" kern="1200" dirty="0"/>
              <a:t>Número de trabajadores y voluntarios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3703840-58DE-79D4-29B5-9488640218AC}"/>
              </a:ext>
            </a:extLst>
          </p:cNvPr>
          <p:cNvSpPr/>
          <p:nvPr/>
        </p:nvSpPr>
        <p:spPr>
          <a:xfrm>
            <a:off x="5039227" y="1883690"/>
            <a:ext cx="6438006" cy="925560"/>
          </a:xfrm>
          <a:prstGeom prst="rect">
            <a:avLst/>
          </a:prstGeom>
          <a:solidFill>
            <a:srgbClr val="217DE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7035" tIns="107035" rIns="107035" bIns="107035" numCol="1" spcCol="1270" anchor="ctr" anchorCtr="0">
            <a:no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600" kern="1200" dirty="0"/>
              <a:t>Desglose de sus ingresos según su origen, incluyendo información sobre aquellas donaciones sujetas a beneficios tributarios, o ingresos provenientes del extranjero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7E1DBA6-F1BA-B3EE-9CDD-E2189FD9F60B}"/>
              </a:ext>
            </a:extLst>
          </p:cNvPr>
          <p:cNvSpPr/>
          <p:nvPr/>
        </p:nvSpPr>
        <p:spPr>
          <a:xfrm>
            <a:off x="5046663" y="3604776"/>
            <a:ext cx="6416588" cy="951769"/>
          </a:xfrm>
          <a:prstGeom prst="rect">
            <a:avLst/>
          </a:prstGeom>
          <a:solidFill>
            <a:srgbClr val="217DE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734" tIns="115734" rIns="115734" bIns="115734" numCol="1" spcCol="1270" anchor="ctr" anchorCtr="0">
            <a:no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600" kern="1200" dirty="0"/>
              <a:t>Desglose de sus gastos, incluyendo información específica sobre la remuneración de sus ejecutivos principales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6ADE42F7-C4B3-08C5-B83E-F9EC35A04019}"/>
              </a:ext>
            </a:extLst>
          </p:cNvPr>
          <p:cNvSpPr/>
          <p:nvPr/>
        </p:nvSpPr>
        <p:spPr>
          <a:xfrm>
            <a:off x="5039227" y="4690120"/>
            <a:ext cx="6438006" cy="909708"/>
          </a:xfrm>
          <a:prstGeom prst="rect">
            <a:avLst/>
          </a:prstGeom>
          <a:solidFill>
            <a:srgbClr val="217DE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6366" tIns="116366" rIns="116366" bIns="116366" numCol="1" spcCol="1270" anchor="ctr" anchorCtr="0">
            <a:no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600" kern="1200" dirty="0"/>
              <a:t>Información sobre su estructura de gobierno, incluyendo la identificación de los miembros de su directorio y los ejecutivos principales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F28DC02-C069-3EC1-867D-A98BFD6B2676}"/>
              </a:ext>
            </a:extLst>
          </p:cNvPr>
          <p:cNvSpPr/>
          <p:nvPr/>
        </p:nvSpPr>
        <p:spPr>
          <a:xfrm>
            <a:off x="5046663" y="2911369"/>
            <a:ext cx="6416588" cy="585214"/>
          </a:xfrm>
          <a:prstGeom prst="rect">
            <a:avLst/>
          </a:prstGeom>
          <a:solidFill>
            <a:srgbClr val="217DE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820" tIns="109820" rIns="109820" bIns="109820" numCol="1" spcCol="1270" anchor="ctr" anchorCtr="0">
            <a:no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600" kern="1200" dirty="0"/>
              <a:t>Identificación de los grupos de interés relacionados</a:t>
            </a:r>
          </a:p>
        </p:txBody>
      </p:sp>
      <p:sp>
        <p:nvSpPr>
          <p:cNvPr id="5" name="Google Shape;109;p3">
            <a:extLst>
              <a:ext uri="{FF2B5EF4-FFF2-40B4-BE49-F238E27FC236}">
                <a16:creationId xmlns:a16="http://schemas.microsoft.com/office/drawing/2014/main" id="{B0C48CFA-32AD-B218-5F4E-A8383B7B65DA}"/>
              </a:ext>
            </a:extLst>
          </p:cNvPr>
          <p:cNvSpPr/>
          <p:nvPr/>
        </p:nvSpPr>
        <p:spPr>
          <a:xfrm>
            <a:off x="602760" y="1894900"/>
            <a:ext cx="2791797" cy="12770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9;p3">
            <a:extLst>
              <a:ext uri="{FF2B5EF4-FFF2-40B4-BE49-F238E27FC236}">
                <a16:creationId xmlns:a16="http://schemas.microsoft.com/office/drawing/2014/main" id="{43BD8ECD-EE49-2197-1C0B-76D1B39858EA}"/>
              </a:ext>
            </a:extLst>
          </p:cNvPr>
          <p:cNvSpPr/>
          <p:nvPr/>
        </p:nvSpPr>
        <p:spPr>
          <a:xfrm>
            <a:off x="602760" y="0"/>
            <a:ext cx="2791797" cy="1920240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13;p3">
            <a:extLst>
              <a:ext uri="{FF2B5EF4-FFF2-40B4-BE49-F238E27FC236}">
                <a16:creationId xmlns:a16="http://schemas.microsoft.com/office/drawing/2014/main" id="{3DED2D48-E263-A93F-2AF8-22EE02E4D869}"/>
              </a:ext>
            </a:extLst>
          </p:cNvPr>
          <p:cNvSpPr txBox="1"/>
          <p:nvPr/>
        </p:nvSpPr>
        <p:spPr>
          <a:xfrm>
            <a:off x="795285" y="518993"/>
            <a:ext cx="2599272" cy="127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s-ES" sz="2400" dirty="0">
                <a:solidFill>
                  <a:schemeClr val="bg1"/>
                </a:solidFill>
              </a:rPr>
              <a:t>Mecanismos de Transparencia de las OSC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CCBB4D1-4A52-0385-8D44-CC841B4F4CAE}"/>
              </a:ext>
            </a:extLst>
          </p:cNvPr>
          <p:cNvSpPr txBox="1"/>
          <p:nvPr/>
        </p:nvSpPr>
        <p:spPr>
          <a:xfrm>
            <a:off x="795285" y="2346034"/>
            <a:ext cx="2599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217DE2"/>
                </a:solidFill>
              </a:rPr>
              <a:t>FECU social</a:t>
            </a:r>
          </a:p>
        </p:txBody>
      </p:sp>
    </p:spTree>
    <p:extLst>
      <p:ext uri="{BB962C8B-B14F-4D97-AF65-F5344CB8AC3E}">
        <p14:creationId xmlns:p14="http://schemas.microsoft.com/office/powerpoint/2010/main" val="3728138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07511F55-B49D-E65F-01CC-A8FE52609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>
            <a:extLst>
              <a:ext uri="{FF2B5EF4-FFF2-40B4-BE49-F238E27FC236}">
                <a16:creationId xmlns:a16="http://schemas.microsoft.com/office/drawing/2014/main" id="{C36214A0-BCFA-F1A2-42B2-45A2B0E58D96}"/>
              </a:ext>
            </a:extLst>
          </p:cNvPr>
          <p:cNvSpPr/>
          <p:nvPr/>
        </p:nvSpPr>
        <p:spPr>
          <a:xfrm rot="16200000">
            <a:off x="2981062" y="-2309804"/>
            <a:ext cx="6219526" cy="1148378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217D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1" name="Google Shape;121;p17">
            <a:extLst>
              <a:ext uri="{FF2B5EF4-FFF2-40B4-BE49-F238E27FC236}">
                <a16:creationId xmlns:a16="http://schemas.microsoft.com/office/drawing/2014/main" id="{579BA845-6E9F-3A19-805E-CD1BE878E588}"/>
              </a:ext>
            </a:extLst>
          </p:cNvPr>
          <p:cNvCxnSpPr/>
          <p:nvPr/>
        </p:nvCxnSpPr>
        <p:spPr>
          <a:xfrm>
            <a:off x="1479440" y="4015412"/>
            <a:ext cx="1857677" cy="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3" name="Google Shape;123;p17">
            <a:extLst>
              <a:ext uri="{FF2B5EF4-FFF2-40B4-BE49-F238E27FC236}">
                <a16:creationId xmlns:a16="http://schemas.microsoft.com/office/drawing/2014/main" id="{242820E5-20B4-2205-7694-7ADC30AEEB28}"/>
              </a:ext>
            </a:extLst>
          </p:cNvPr>
          <p:cNvSpPr txBox="1"/>
          <p:nvPr/>
        </p:nvSpPr>
        <p:spPr>
          <a:xfrm>
            <a:off x="1341140" y="2535481"/>
            <a:ext cx="9220029" cy="117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s-ES" sz="4000" b="1" dirty="0">
                <a:solidFill>
                  <a:schemeClr val="bg1"/>
                </a:solidFill>
              </a:rPr>
              <a:t>Propuestas de regulación en materia de transparencia para las OSC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</a:pPr>
            <a:endParaRPr lang="es-CL" sz="4000" b="1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11C987E-99C4-A15A-44EF-F40D9D57AE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4937" y="778981"/>
            <a:ext cx="1947797" cy="64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681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>
          <a:extLst>
            <a:ext uri="{FF2B5EF4-FFF2-40B4-BE49-F238E27FC236}">
              <a16:creationId xmlns:a16="http://schemas.microsoft.com/office/drawing/2014/main" id="{CFA54245-3436-D9B1-0E43-E36682E91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a libre 13">
            <a:extLst>
              <a:ext uri="{FF2B5EF4-FFF2-40B4-BE49-F238E27FC236}">
                <a16:creationId xmlns:a16="http://schemas.microsoft.com/office/drawing/2014/main" id="{9FA62767-F7F6-0282-B237-8870568EDF96}"/>
              </a:ext>
            </a:extLst>
          </p:cNvPr>
          <p:cNvSpPr/>
          <p:nvPr/>
        </p:nvSpPr>
        <p:spPr>
          <a:xfrm>
            <a:off x="3743889" y="3424389"/>
            <a:ext cx="1664490" cy="2389194"/>
          </a:xfrm>
          <a:custGeom>
            <a:avLst/>
            <a:gdLst>
              <a:gd name="connsiteX0" fmla="*/ 0 w 1396018"/>
              <a:gd name="connsiteY0" fmla="*/ 232674 h 1704760"/>
              <a:gd name="connsiteX1" fmla="*/ 232674 w 1396018"/>
              <a:gd name="connsiteY1" fmla="*/ 0 h 1704760"/>
              <a:gd name="connsiteX2" fmla="*/ 1163344 w 1396018"/>
              <a:gd name="connsiteY2" fmla="*/ 0 h 1704760"/>
              <a:gd name="connsiteX3" fmla="*/ 1396018 w 1396018"/>
              <a:gd name="connsiteY3" fmla="*/ 232674 h 1704760"/>
              <a:gd name="connsiteX4" fmla="*/ 1396018 w 1396018"/>
              <a:gd name="connsiteY4" fmla="*/ 1472086 h 1704760"/>
              <a:gd name="connsiteX5" fmla="*/ 1163344 w 1396018"/>
              <a:gd name="connsiteY5" fmla="*/ 1704760 h 1704760"/>
              <a:gd name="connsiteX6" fmla="*/ 232674 w 1396018"/>
              <a:gd name="connsiteY6" fmla="*/ 1704760 h 1704760"/>
              <a:gd name="connsiteX7" fmla="*/ 0 w 1396018"/>
              <a:gd name="connsiteY7" fmla="*/ 1472086 h 1704760"/>
              <a:gd name="connsiteX8" fmla="*/ 0 w 1396018"/>
              <a:gd name="connsiteY8" fmla="*/ 232674 h 1704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6018" h="1704760">
                <a:moveTo>
                  <a:pt x="0" y="232674"/>
                </a:moveTo>
                <a:cubicBezTo>
                  <a:pt x="0" y="104172"/>
                  <a:pt x="104172" y="0"/>
                  <a:pt x="232674" y="0"/>
                </a:cubicBezTo>
                <a:lnTo>
                  <a:pt x="1163344" y="0"/>
                </a:lnTo>
                <a:cubicBezTo>
                  <a:pt x="1291846" y="0"/>
                  <a:pt x="1396018" y="104172"/>
                  <a:pt x="1396018" y="232674"/>
                </a:cubicBezTo>
                <a:lnTo>
                  <a:pt x="1396018" y="1472086"/>
                </a:lnTo>
                <a:cubicBezTo>
                  <a:pt x="1396018" y="1600588"/>
                  <a:pt x="1291846" y="1704760"/>
                  <a:pt x="1163344" y="1704760"/>
                </a:cubicBezTo>
                <a:lnTo>
                  <a:pt x="232674" y="1704760"/>
                </a:lnTo>
                <a:cubicBezTo>
                  <a:pt x="104172" y="1704760"/>
                  <a:pt x="0" y="1600588"/>
                  <a:pt x="0" y="1472086"/>
                </a:cubicBezTo>
                <a:lnTo>
                  <a:pt x="0" y="232674"/>
                </a:lnTo>
                <a:close/>
              </a:path>
            </a:pathLst>
          </a:custGeom>
          <a:solidFill>
            <a:srgbClr val="217DE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7678" tIns="92913" rIns="117678" bIns="92913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b="1" kern="1200" dirty="0"/>
              <a:t>Obligación a ONG de transparentar sus ingresos y mecanismos de financiamiento</a:t>
            </a: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710382BD-95AA-0B5A-F3B3-B1E4BACC49F7}"/>
              </a:ext>
            </a:extLst>
          </p:cNvPr>
          <p:cNvSpPr/>
          <p:nvPr/>
        </p:nvSpPr>
        <p:spPr>
          <a:xfrm>
            <a:off x="3730172" y="740228"/>
            <a:ext cx="1678208" cy="2389193"/>
          </a:xfrm>
          <a:custGeom>
            <a:avLst/>
            <a:gdLst>
              <a:gd name="connsiteX0" fmla="*/ 0 w 1359528"/>
              <a:gd name="connsiteY0" fmla="*/ 226593 h 1969981"/>
              <a:gd name="connsiteX1" fmla="*/ 226593 w 1359528"/>
              <a:gd name="connsiteY1" fmla="*/ 0 h 1969981"/>
              <a:gd name="connsiteX2" fmla="*/ 1132935 w 1359528"/>
              <a:gd name="connsiteY2" fmla="*/ 0 h 1969981"/>
              <a:gd name="connsiteX3" fmla="*/ 1359528 w 1359528"/>
              <a:gd name="connsiteY3" fmla="*/ 226593 h 1969981"/>
              <a:gd name="connsiteX4" fmla="*/ 1359528 w 1359528"/>
              <a:gd name="connsiteY4" fmla="*/ 1743388 h 1969981"/>
              <a:gd name="connsiteX5" fmla="*/ 1132935 w 1359528"/>
              <a:gd name="connsiteY5" fmla="*/ 1969981 h 1969981"/>
              <a:gd name="connsiteX6" fmla="*/ 226593 w 1359528"/>
              <a:gd name="connsiteY6" fmla="*/ 1969981 h 1969981"/>
              <a:gd name="connsiteX7" fmla="*/ 0 w 1359528"/>
              <a:gd name="connsiteY7" fmla="*/ 1743388 h 1969981"/>
              <a:gd name="connsiteX8" fmla="*/ 0 w 1359528"/>
              <a:gd name="connsiteY8" fmla="*/ 226593 h 1969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9528" h="1969981">
                <a:moveTo>
                  <a:pt x="0" y="226593"/>
                </a:moveTo>
                <a:cubicBezTo>
                  <a:pt x="0" y="101449"/>
                  <a:pt x="101449" y="0"/>
                  <a:pt x="226593" y="0"/>
                </a:cubicBezTo>
                <a:lnTo>
                  <a:pt x="1132935" y="0"/>
                </a:lnTo>
                <a:cubicBezTo>
                  <a:pt x="1258079" y="0"/>
                  <a:pt x="1359528" y="101449"/>
                  <a:pt x="1359528" y="226593"/>
                </a:cubicBezTo>
                <a:lnTo>
                  <a:pt x="1359528" y="1743388"/>
                </a:lnTo>
                <a:cubicBezTo>
                  <a:pt x="1359528" y="1868532"/>
                  <a:pt x="1258079" y="1969981"/>
                  <a:pt x="1132935" y="1969981"/>
                </a:cubicBezTo>
                <a:lnTo>
                  <a:pt x="226593" y="1969981"/>
                </a:lnTo>
                <a:cubicBezTo>
                  <a:pt x="101449" y="1969981"/>
                  <a:pt x="0" y="1868532"/>
                  <a:pt x="0" y="1743388"/>
                </a:cubicBezTo>
                <a:lnTo>
                  <a:pt x="0" y="226593"/>
                </a:lnTo>
                <a:close/>
              </a:path>
            </a:pathLst>
          </a:custGeom>
          <a:solidFill>
            <a:srgbClr val="217DE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897" tIns="91132" rIns="115897" bIns="91132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600" b="1" kern="1200" dirty="0"/>
              <a:t>Pro Transparencia 2.0</a:t>
            </a:r>
          </a:p>
        </p:txBody>
      </p:sp>
      <p:sp>
        <p:nvSpPr>
          <p:cNvPr id="110" name="Google Shape;110;p3">
            <a:extLst>
              <a:ext uri="{FF2B5EF4-FFF2-40B4-BE49-F238E27FC236}">
                <a16:creationId xmlns:a16="http://schemas.microsoft.com/office/drawing/2014/main" id="{3B51EBC0-C310-050D-AF39-F4FCD14C4B0F}"/>
              </a:ext>
            </a:extLst>
          </p:cNvPr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ADEE7B4-7455-607B-0821-2F7A4E737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67" y="5599828"/>
            <a:ext cx="1771650" cy="591147"/>
          </a:xfrm>
          <a:prstGeom prst="rect">
            <a:avLst/>
          </a:prstGeom>
        </p:spPr>
      </p:pic>
      <p:sp>
        <p:nvSpPr>
          <p:cNvPr id="9" name="Forma libre 8">
            <a:extLst>
              <a:ext uri="{FF2B5EF4-FFF2-40B4-BE49-F238E27FC236}">
                <a16:creationId xmlns:a16="http://schemas.microsoft.com/office/drawing/2014/main" id="{70BF3ED2-E94C-F0D7-3119-1CD26577C36B}"/>
              </a:ext>
            </a:extLst>
          </p:cNvPr>
          <p:cNvSpPr/>
          <p:nvPr/>
        </p:nvSpPr>
        <p:spPr>
          <a:xfrm>
            <a:off x="5574545" y="490201"/>
            <a:ext cx="6025816" cy="2934188"/>
          </a:xfrm>
          <a:custGeom>
            <a:avLst/>
            <a:gdLst>
              <a:gd name="connsiteX0" fmla="*/ 0 w 6714134"/>
              <a:gd name="connsiteY0" fmla="*/ 303041 h 2424324"/>
              <a:gd name="connsiteX1" fmla="*/ 5501972 w 6714134"/>
              <a:gd name="connsiteY1" fmla="*/ 303041 h 2424324"/>
              <a:gd name="connsiteX2" fmla="*/ 5501972 w 6714134"/>
              <a:gd name="connsiteY2" fmla="*/ 0 h 2424324"/>
              <a:gd name="connsiteX3" fmla="*/ 6714134 w 6714134"/>
              <a:gd name="connsiteY3" fmla="*/ 1212162 h 2424324"/>
              <a:gd name="connsiteX4" fmla="*/ 5501972 w 6714134"/>
              <a:gd name="connsiteY4" fmla="*/ 2424324 h 2424324"/>
              <a:gd name="connsiteX5" fmla="*/ 5501972 w 6714134"/>
              <a:gd name="connsiteY5" fmla="*/ 2121284 h 2424324"/>
              <a:gd name="connsiteX6" fmla="*/ 0 w 6714134"/>
              <a:gd name="connsiteY6" fmla="*/ 2121284 h 2424324"/>
              <a:gd name="connsiteX7" fmla="*/ 0 w 6714134"/>
              <a:gd name="connsiteY7" fmla="*/ 303041 h 2424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14134" h="2424324">
                <a:moveTo>
                  <a:pt x="0" y="303041"/>
                </a:moveTo>
                <a:lnTo>
                  <a:pt x="5501972" y="303041"/>
                </a:lnTo>
                <a:lnTo>
                  <a:pt x="5501972" y="0"/>
                </a:lnTo>
                <a:lnTo>
                  <a:pt x="6714134" y="1212162"/>
                </a:lnTo>
                <a:lnTo>
                  <a:pt x="5501972" y="2424324"/>
                </a:lnTo>
                <a:lnTo>
                  <a:pt x="5501972" y="2121284"/>
                </a:lnTo>
                <a:lnTo>
                  <a:pt x="0" y="2121284"/>
                </a:lnTo>
                <a:lnTo>
                  <a:pt x="0" y="30304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90000"/>
            </a:scheme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8000" tIns="324000" rIns="936000" bIns="311930" numCol="1" spcCol="1270" anchor="ctr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b="1" kern="1200" dirty="0">
                <a:solidFill>
                  <a:schemeClr val="bg1"/>
                </a:solidFill>
              </a:rPr>
              <a:t>Objeto: </a:t>
            </a:r>
            <a:r>
              <a:rPr lang="es-CL" sz="1400" kern="1200" dirty="0">
                <a:solidFill>
                  <a:schemeClr val="bg1"/>
                </a:solidFill>
              </a:rPr>
              <a:t>Crear una cultura de transparencia en los organismos del Estado</a:t>
            </a: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kern="1200" dirty="0">
                <a:solidFill>
                  <a:schemeClr val="bg1"/>
                </a:solidFill>
              </a:rPr>
              <a:t>Medidas relacionadas con las OSC:</a:t>
            </a:r>
          </a:p>
          <a:p>
            <a:pPr marL="228600" lvl="2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kern="1200" dirty="0">
                <a:solidFill>
                  <a:schemeClr val="bg1"/>
                </a:solidFill>
              </a:rPr>
              <a:t>OSC que reciban transferencias por UF 1500 o más, deban mantener en su sitio web, estatutos, directorio, organigrama, cuadro de ingresos y gastos, presupuesto y fuentes de financiamiento, concesiones y comodatos</a:t>
            </a:r>
          </a:p>
        </p:txBody>
      </p:sp>
      <p:sp>
        <p:nvSpPr>
          <p:cNvPr id="11" name="Forma libre 10">
            <a:extLst>
              <a:ext uri="{FF2B5EF4-FFF2-40B4-BE49-F238E27FC236}">
                <a16:creationId xmlns:a16="http://schemas.microsoft.com/office/drawing/2014/main" id="{4D29D3EA-6A5A-119B-AE58-5FC0ACB9036E}"/>
              </a:ext>
            </a:extLst>
          </p:cNvPr>
          <p:cNvSpPr/>
          <p:nvPr/>
        </p:nvSpPr>
        <p:spPr>
          <a:xfrm>
            <a:off x="5573412" y="3086004"/>
            <a:ext cx="6015828" cy="3104971"/>
          </a:xfrm>
          <a:custGeom>
            <a:avLst/>
            <a:gdLst>
              <a:gd name="connsiteX0" fmla="*/ 0 w 6703005"/>
              <a:gd name="connsiteY0" fmla="*/ 303041 h 2424324"/>
              <a:gd name="connsiteX1" fmla="*/ 5490843 w 6703005"/>
              <a:gd name="connsiteY1" fmla="*/ 303041 h 2424324"/>
              <a:gd name="connsiteX2" fmla="*/ 5490843 w 6703005"/>
              <a:gd name="connsiteY2" fmla="*/ 0 h 2424324"/>
              <a:gd name="connsiteX3" fmla="*/ 6703005 w 6703005"/>
              <a:gd name="connsiteY3" fmla="*/ 1212162 h 2424324"/>
              <a:gd name="connsiteX4" fmla="*/ 5490843 w 6703005"/>
              <a:gd name="connsiteY4" fmla="*/ 2424324 h 2424324"/>
              <a:gd name="connsiteX5" fmla="*/ 5490843 w 6703005"/>
              <a:gd name="connsiteY5" fmla="*/ 2121284 h 2424324"/>
              <a:gd name="connsiteX6" fmla="*/ 0 w 6703005"/>
              <a:gd name="connsiteY6" fmla="*/ 2121284 h 2424324"/>
              <a:gd name="connsiteX7" fmla="*/ 0 w 6703005"/>
              <a:gd name="connsiteY7" fmla="*/ 303041 h 2424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03005" h="2424324">
                <a:moveTo>
                  <a:pt x="0" y="303041"/>
                </a:moveTo>
                <a:lnTo>
                  <a:pt x="5490843" y="303041"/>
                </a:lnTo>
                <a:lnTo>
                  <a:pt x="5490843" y="0"/>
                </a:lnTo>
                <a:lnTo>
                  <a:pt x="6703005" y="1212162"/>
                </a:lnTo>
                <a:lnTo>
                  <a:pt x="5490843" y="2424324"/>
                </a:lnTo>
                <a:lnTo>
                  <a:pt x="5490843" y="2121284"/>
                </a:lnTo>
                <a:lnTo>
                  <a:pt x="0" y="2121284"/>
                </a:lnTo>
                <a:lnTo>
                  <a:pt x="0" y="30304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90000"/>
            </a:scheme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8000" tIns="468000" rIns="918011" bIns="311930" numCol="1" spcCol="1270" anchor="ctr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b="1" kern="1200" dirty="0">
                <a:solidFill>
                  <a:schemeClr val="bg1"/>
                </a:solidFill>
              </a:rPr>
              <a:t>Objeto: </a:t>
            </a:r>
            <a:r>
              <a:rPr lang="es-ES" sz="1400" kern="1200" dirty="0">
                <a:solidFill>
                  <a:schemeClr val="bg1"/>
                </a:solidFill>
              </a:rPr>
              <a:t>combatir la corrupción, el crimen organizado, prevenir el lavado de activos y el terrorismo, así como el uso de figuras jurídicas para defraudar</a:t>
            </a:r>
            <a:endParaRPr lang="es-CL" sz="1400" kern="1200" dirty="0">
              <a:solidFill>
                <a:schemeClr val="bg1"/>
              </a:solidFill>
            </a:endParaRP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b="1" kern="1200" dirty="0">
                <a:solidFill>
                  <a:schemeClr val="bg1"/>
                </a:solidFill>
              </a:rPr>
              <a:t>Medidas relacionadas con las OSC:</a:t>
            </a:r>
          </a:p>
          <a:p>
            <a:pPr marL="228600" lvl="2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kern="1200" dirty="0">
                <a:solidFill>
                  <a:schemeClr val="bg1"/>
                </a:solidFill>
              </a:rPr>
              <a:t>Deber de informar al SII sus beneficiarios finales, que serían quienes; i) tengan directa o indirectamente derecho a voto o veto; </a:t>
            </a:r>
            <a:r>
              <a:rPr lang="es-CL" sz="1400" kern="1200" dirty="0" err="1">
                <a:solidFill>
                  <a:schemeClr val="bg1"/>
                </a:solidFill>
              </a:rPr>
              <a:t>ii</a:t>
            </a:r>
            <a:r>
              <a:rPr lang="es-CL" sz="1400" kern="1200" dirty="0">
                <a:solidFill>
                  <a:schemeClr val="bg1"/>
                </a:solidFill>
              </a:rPr>
              <a:t>) puedan elegir  o hacer elegir directores; </a:t>
            </a:r>
            <a:r>
              <a:rPr lang="es-CL" sz="1400" kern="1200" dirty="0" err="1">
                <a:solidFill>
                  <a:schemeClr val="bg1"/>
                </a:solidFill>
              </a:rPr>
              <a:t>iii</a:t>
            </a:r>
            <a:r>
              <a:rPr lang="es-CL" sz="1400" kern="1200" dirty="0">
                <a:solidFill>
                  <a:schemeClr val="bg1"/>
                </a:solidFill>
              </a:rPr>
              <a:t>) tengan el control efectivo de la OSC; </a:t>
            </a:r>
            <a:r>
              <a:rPr lang="es-CL" sz="1400" kern="1200" dirty="0" err="1">
                <a:solidFill>
                  <a:schemeClr val="bg1"/>
                </a:solidFill>
              </a:rPr>
              <a:t>iv</a:t>
            </a:r>
            <a:r>
              <a:rPr lang="es-CL" sz="1400" kern="1200" dirty="0">
                <a:solidFill>
                  <a:schemeClr val="bg1"/>
                </a:solidFill>
              </a:rPr>
              <a:t>) quienes ejerzan directa o indirectamente funciones de dirección o administración</a:t>
            </a:r>
          </a:p>
        </p:txBody>
      </p:sp>
      <p:sp>
        <p:nvSpPr>
          <p:cNvPr id="12" name="Forma libre 11">
            <a:extLst>
              <a:ext uri="{FF2B5EF4-FFF2-40B4-BE49-F238E27FC236}">
                <a16:creationId xmlns:a16="http://schemas.microsoft.com/office/drawing/2014/main" id="{5B130766-2262-8341-BB6D-EADA7A352520}"/>
              </a:ext>
            </a:extLst>
          </p:cNvPr>
          <p:cNvSpPr/>
          <p:nvPr/>
        </p:nvSpPr>
        <p:spPr>
          <a:xfrm>
            <a:off x="3730172" y="3424389"/>
            <a:ext cx="1678208" cy="2409588"/>
          </a:xfrm>
          <a:custGeom>
            <a:avLst/>
            <a:gdLst>
              <a:gd name="connsiteX0" fmla="*/ 0 w 1348415"/>
              <a:gd name="connsiteY0" fmla="*/ 224740 h 1944647"/>
              <a:gd name="connsiteX1" fmla="*/ 224740 w 1348415"/>
              <a:gd name="connsiteY1" fmla="*/ 0 h 1944647"/>
              <a:gd name="connsiteX2" fmla="*/ 1123675 w 1348415"/>
              <a:gd name="connsiteY2" fmla="*/ 0 h 1944647"/>
              <a:gd name="connsiteX3" fmla="*/ 1348415 w 1348415"/>
              <a:gd name="connsiteY3" fmla="*/ 224740 h 1944647"/>
              <a:gd name="connsiteX4" fmla="*/ 1348415 w 1348415"/>
              <a:gd name="connsiteY4" fmla="*/ 1719907 h 1944647"/>
              <a:gd name="connsiteX5" fmla="*/ 1123675 w 1348415"/>
              <a:gd name="connsiteY5" fmla="*/ 1944647 h 1944647"/>
              <a:gd name="connsiteX6" fmla="*/ 224740 w 1348415"/>
              <a:gd name="connsiteY6" fmla="*/ 1944647 h 1944647"/>
              <a:gd name="connsiteX7" fmla="*/ 0 w 1348415"/>
              <a:gd name="connsiteY7" fmla="*/ 1719907 h 1944647"/>
              <a:gd name="connsiteX8" fmla="*/ 0 w 1348415"/>
              <a:gd name="connsiteY8" fmla="*/ 224740 h 1944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48415" h="1944647">
                <a:moveTo>
                  <a:pt x="0" y="224740"/>
                </a:moveTo>
                <a:cubicBezTo>
                  <a:pt x="0" y="100620"/>
                  <a:pt x="100620" y="0"/>
                  <a:pt x="224740" y="0"/>
                </a:cubicBezTo>
                <a:lnTo>
                  <a:pt x="1123675" y="0"/>
                </a:lnTo>
                <a:cubicBezTo>
                  <a:pt x="1247795" y="0"/>
                  <a:pt x="1348415" y="100620"/>
                  <a:pt x="1348415" y="224740"/>
                </a:cubicBezTo>
                <a:lnTo>
                  <a:pt x="1348415" y="1719907"/>
                </a:lnTo>
                <a:cubicBezTo>
                  <a:pt x="1348415" y="1844027"/>
                  <a:pt x="1247795" y="1944647"/>
                  <a:pt x="1123675" y="1944647"/>
                </a:cubicBezTo>
                <a:lnTo>
                  <a:pt x="224740" y="1944647"/>
                </a:lnTo>
                <a:cubicBezTo>
                  <a:pt x="100620" y="1944647"/>
                  <a:pt x="0" y="1844027"/>
                  <a:pt x="0" y="1719907"/>
                </a:cubicBezTo>
                <a:lnTo>
                  <a:pt x="0" y="224740"/>
                </a:lnTo>
                <a:close/>
              </a:path>
            </a:pathLst>
          </a:custGeom>
          <a:solidFill>
            <a:srgbClr val="217DE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354" tIns="90589" rIns="115354" bIns="90589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600" b="1" kern="1200" dirty="0"/>
              <a:t>Beneficiarios Finales</a:t>
            </a:r>
          </a:p>
        </p:txBody>
      </p:sp>
      <p:sp>
        <p:nvSpPr>
          <p:cNvPr id="4" name="Google Shape;109;p3">
            <a:extLst>
              <a:ext uri="{FF2B5EF4-FFF2-40B4-BE49-F238E27FC236}">
                <a16:creationId xmlns:a16="http://schemas.microsoft.com/office/drawing/2014/main" id="{190FC56C-05AD-74FC-4F1B-E287E0F41CC6}"/>
              </a:ext>
            </a:extLst>
          </p:cNvPr>
          <p:cNvSpPr/>
          <p:nvPr/>
        </p:nvSpPr>
        <p:spPr>
          <a:xfrm>
            <a:off x="602760" y="1894900"/>
            <a:ext cx="2791797" cy="12770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9;p3">
            <a:extLst>
              <a:ext uri="{FF2B5EF4-FFF2-40B4-BE49-F238E27FC236}">
                <a16:creationId xmlns:a16="http://schemas.microsoft.com/office/drawing/2014/main" id="{6145DECE-107E-9445-2BFA-86CCC81D249C}"/>
              </a:ext>
            </a:extLst>
          </p:cNvPr>
          <p:cNvSpPr/>
          <p:nvPr/>
        </p:nvSpPr>
        <p:spPr>
          <a:xfrm>
            <a:off x="602760" y="0"/>
            <a:ext cx="2791797" cy="1920240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13;p3">
            <a:extLst>
              <a:ext uri="{FF2B5EF4-FFF2-40B4-BE49-F238E27FC236}">
                <a16:creationId xmlns:a16="http://schemas.microsoft.com/office/drawing/2014/main" id="{BD7236BE-AF61-81DD-E490-E7101B24BB26}"/>
              </a:ext>
            </a:extLst>
          </p:cNvPr>
          <p:cNvSpPr txBox="1"/>
          <p:nvPr/>
        </p:nvSpPr>
        <p:spPr>
          <a:xfrm>
            <a:off x="795285" y="224364"/>
            <a:ext cx="2599272" cy="1446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s-ES" dirty="0">
                <a:solidFill>
                  <a:schemeClr val="bg1"/>
                </a:solidFill>
              </a:rPr>
              <a:t>R</a:t>
            </a:r>
            <a:r>
              <a:rPr lang="es-ES" sz="2400" dirty="0">
                <a:solidFill>
                  <a:schemeClr val="bg1"/>
                </a:solidFill>
              </a:rPr>
              <a:t>egulación en materia de transparencia para las OSC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9B7BB23-522A-CABF-4B58-C3402ABAD3BF}"/>
              </a:ext>
            </a:extLst>
          </p:cNvPr>
          <p:cNvSpPr txBox="1"/>
          <p:nvPr/>
        </p:nvSpPr>
        <p:spPr>
          <a:xfrm>
            <a:off x="795285" y="2346034"/>
            <a:ext cx="2599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217DE2"/>
                </a:solidFill>
              </a:rPr>
              <a:t>Proyectos de ley</a:t>
            </a:r>
          </a:p>
        </p:txBody>
      </p:sp>
    </p:spTree>
    <p:extLst>
      <p:ext uri="{BB962C8B-B14F-4D97-AF65-F5344CB8AC3E}">
        <p14:creationId xmlns:p14="http://schemas.microsoft.com/office/powerpoint/2010/main" val="1940114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>
          <a:extLst>
            <a:ext uri="{FF2B5EF4-FFF2-40B4-BE49-F238E27FC236}">
              <a16:creationId xmlns:a16="http://schemas.microsoft.com/office/drawing/2014/main" id="{63245F16-9B05-274A-FD32-838CD3C03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>
            <a:extLst>
              <a:ext uri="{FF2B5EF4-FFF2-40B4-BE49-F238E27FC236}">
                <a16:creationId xmlns:a16="http://schemas.microsoft.com/office/drawing/2014/main" id="{A50B2F85-8174-E56F-8113-5759CBC7AA1D}"/>
              </a:ext>
            </a:extLst>
          </p:cNvPr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57B9C55-7E33-069A-ACAA-3422765E56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67" y="5599828"/>
            <a:ext cx="1771650" cy="591147"/>
          </a:xfrm>
          <a:prstGeom prst="rect">
            <a:avLst/>
          </a:prstGeom>
        </p:spPr>
      </p:pic>
      <p:sp>
        <p:nvSpPr>
          <p:cNvPr id="9" name="Forma libre 8">
            <a:extLst>
              <a:ext uri="{FF2B5EF4-FFF2-40B4-BE49-F238E27FC236}">
                <a16:creationId xmlns:a16="http://schemas.microsoft.com/office/drawing/2014/main" id="{0789894B-6E50-AB36-7976-385525FEF5DF}"/>
              </a:ext>
            </a:extLst>
          </p:cNvPr>
          <p:cNvSpPr/>
          <p:nvPr/>
        </p:nvSpPr>
        <p:spPr>
          <a:xfrm>
            <a:off x="5606982" y="425457"/>
            <a:ext cx="6393320" cy="2998931"/>
          </a:xfrm>
          <a:custGeom>
            <a:avLst/>
            <a:gdLst>
              <a:gd name="connsiteX0" fmla="*/ 0 w 6951161"/>
              <a:gd name="connsiteY0" fmla="*/ 321135 h 2569079"/>
              <a:gd name="connsiteX1" fmla="*/ 5666622 w 6951161"/>
              <a:gd name="connsiteY1" fmla="*/ 321135 h 2569079"/>
              <a:gd name="connsiteX2" fmla="*/ 5666622 w 6951161"/>
              <a:gd name="connsiteY2" fmla="*/ 0 h 2569079"/>
              <a:gd name="connsiteX3" fmla="*/ 6951161 w 6951161"/>
              <a:gd name="connsiteY3" fmla="*/ 1284540 h 2569079"/>
              <a:gd name="connsiteX4" fmla="*/ 5666622 w 6951161"/>
              <a:gd name="connsiteY4" fmla="*/ 2569079 h 2569079"/>
              <a:gd name="connsiteX5" fmla="*/ 5666622 w 6951161"/>
              <a:gd name="connsiteY5" fmla="*/ 2247944 h 2569079"/>
              <a:gd name="connsiteX6" fmla="*/ 0 w 6951161"/>
              <a:gd name="connsiteY6" fmla="*/ 2247944 h 2569079"/>
              <a:gd name="connsiteX7" fmla="*/ 0 w 6951161"/>
              <a:gd name="connsiteY7" fmla="*/ 321135 h 2569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51161" h="2569079">
                <a:moveTo>
                  <a:pt x="0" y="321135"/>
                </a:moveTo>
                <a:lnTo>
                  <a:pt x="5666622" y="321135"/>
                </a:lnTo>
                <a:lnTo>
                  <a:pt x="5666622" y="0"/>
                </a:lnTo>
                <a:lnTo>
                  <a:pt x="6951161" y="1284540"/>
                </a:lnTo>
                <a:lnTo>
                  <a:pt x="5666622" y="2569079"/>
                </a:lnTo>
                <a:lnTo>
                  <a:pt x="5666622" y="2247944"/>
                </a:lnTo>
                <a:lnTo>
                  <a:pt x="0" y="2247944"/>
                </a:lnTo>
                <a:lnTo>
                  <a:pt x="0" y="32113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90000"/>
            </a:scheme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4000" tIns="324000" rIns="972295" bIns="330025" numCol="1" spcCol="1270" anchor="ctr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b="1" kern="1200" dirty="0">
                <a:solidFill>
                  <a:schemeClr val="bg1"/>
                </a:solidFill>
              </a:rPr>
              <a:t>Objeto: </a:t>
            </a:r>
            <a:r>
              <a:rPr lang="es-ES" sz="1400" kern="1200" dirty="0">
                <a:solidFill>
                  <a:schemeClr val="bg1"/>
                </a:solidFill>
              </a:rPr>
              <a:t>prevenir la corrupción y elevar los niveles de probidad y transparencia en la gestión municipal, y de las corporaciones y fundaciones de participación municipal</a:t>
            </a:r>
            <a:endParaRPr lang="es-CL" sz="1400" kern="1200" dirty="0">
              <a:solidFill>
                <a:schemeClr val="bg1"/>
              </a:solidFill>
            </a:endParaRP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b="1" kern="1200" dirty="0">
                <a:solidFill>
                  <a:schemeClr val="bg1"/>
                </a:solidFill>
              </a:rPr>
              <a:t>Medidas relacionadas con las OSC:</a:t>
            </a:r>
          </a:p>
          <a:p>
            <a:pPr marL="228600" lvl="2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kern="1200" dirty="0">
                <a:solidFill>
                  <a:schemeClr val="bg1"/>
                </a:solidFill>
              </a:rPr>
              <a:t>OSC, para postular a subvenciones, </a:t>
            </a:r>
            <a:r>
              <a:rPr lang="es-ES" sz="1400" kern="1200" dirty="0">
                <a:solidFill>
                  <a:schemeClr val="bg1"/>
                </a:solidFill>
              </a:rPr>
              <a:t>deberán presentar un proyecto que considere al menos la descripción ,objetivos, presupuesto, rendición de cuentas, hitos de seguimiento, y análisis de financiamiento, plazos, cumplimiento de objetivos y aportes públicos. </a:t>
            </a:r>
            <a:endParaRPr lang="es-CL" sz="1400" kern="1200" dirty="0">
              <a:solidFill>
                <a:schemeClr val="bg1"/>
              </a:solidFill>
            </a:endParaRPr>
          </a:p>
          <a:p>
            <a:pPr marL="228600" lvl="2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kern="1200" dirty="0">
                <a:solidFill>
                  <a:schemeClr val="bg1"/>
                </a:solidFill>
              </a:rPr>
              <a:t>Auditoría Interna</a:t>
            </a: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CC0D9008-7F2E-5D3F-01FC-D0C0E6AB1FDA}"/>
              </a:ext>
            </a:extLst>
          </p:cNvPr>
          <p:cNvSpPr/>
          <p:nvPr/>
        </p:nvSpPr>
        <p:spPr>
          <a:xfrm>
            <a:off x="3730172" y="740229"/>
            <a:ext cx="1678208" cy="2389194"/>
          </a:xfrm>
          <a:custGeom>
            <a:avLst/>
            <a:gdLst>
              <a:gd name="connsiteX0" fmla="*/ 0 w 1407523"/>
              <a:gd name="connsiteY0" fmla="*/ 234592 h 1951739"/>
              <a:gd name="connsiteX1" fmla="*/ 234592 w 1407523"/>
              <a:gd name="connsiteY1" fmla="*/ 0 h 1951739"/>
              <a:gd name="connsiteX2" fmla="*/ 1172931 w 1407523"/>
              <a:gd name="connsiteY2" fmla="*/ 0 h 1951739"/>
              <a:gd name="connsiteX3" fmla="*/ 1407523 w 1407523"/>
              <a:gd name="connsiteY3" fmla="*/ 234592 h 1951739"/>
              <a:gd name="connsiteX4" fmla="*/ 1407523 w 1407523"/>
              <a:gd name="connsiteY4" fmla="*/ 1717147 h 1951739"/>
              <a:gd name="connsiteX5" fmla="*/ 1172931 w 1407523"/>
              <a:gd name="connsiteY5" fmla="*/ 1951739 h 1951739"/>
              <a:gd name="connsiteX6" fmla="*/ 234592 w 1407523"/>
              <a:gd name="connsiteY6" fmla="*/ 1951739 h 1951739"/>
              <a:gd name="connsiteX7" fmla="*/ 0 w 1407523"/>
              <a:gd name="connsiteY7" fmla="*/ 1717147 h 1951739"/>
              <a:gd name="connsiteX8" fmla="*/ 0 w 1407523"/>
              <a:gd name="connsiteY8" fmla="*/ 234592 h 1951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7523" h="1951739">
                <a:moveTo>
                  <a:pt x="0" y="234592"/>
                </a:moveTo>
                <a:cubicBezTo>
                  <a:pt x="0" y="105030"/>
                  <a:pt x="105030" y="0"/>
                  <a:pt x="234592" y="0"/>
                </a:cubicBezTo>
                <a:lnTo>
                  <a:pt x="1172931" y="0"/>
                </a:lnTo>
                <a:cubicBezTo>
                  <a:pt x="1302493" y="0"/>
                  <a:pt x="1407523" y="105030"/>
                  <a:pt x="1407523" y="234592"/>
                </a:cubicBezTo>
                <a:lnTo>
                  <a:pt x="1407523" y="1717147"/>
                </a:lnTo>
                <a:cubicBezTo>
                  <a:pt x="1407523" y="1846709"/>
                  <a:pt x="1302493" y="1951739"/>
                  <a:pt x="1172931" y="1951739"/>
                </a:cubicBezTo>
                <a:lnTo>
                  <a:pt x="234592" y="1951739"/>
                </a:lnTo>
                <a:cubicBezTo>
                  <a:pt x="105030" y="1951739"/>
                  <a:pt x="0" y="1846709"/>
                  <a:pt x="0" y="1717147"/>
                </a:cubicBezTo>
                <a:lnTo>
                  <a:pt x="0" y="234592"/>
                </a:lnTo>
                <a:close/>
              </a:path>
            </a:pathLst>
          </a:custGeom>
          <a:solidFill>
            <a:srgbClr val="217DE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8240" tIns="93475" rIns="118240" bIns="93475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b="1" kern="1200" dirty="0"/>
              <a:t>Transparencia, fiscalización y probidad de las corp. municipales y </a:t>
            </a:r>
            <a:r>
              <a:rPr lang="es-CL" b="1" kern="1200" dirty="0" err="1"/>
              <a:t>org</a:t>
            </a:r>
            <a:r>
              <a:rPr lang="es-CL" b="1" kern="1200" dirty="0"/>
              <a:t>. funcionales</a:t>
            </a:r>
          </a:p>
        </p:txBody>
      </p:sp>
      <p:sp>
        <p:nvSpPr>
          <p:cNvPr id="11" name="Forma libre 10">
            <a:extLst>
              <a:ext uri="{FF2B5EF4-FFF2-40B4-BE49-F238E27FC236}">
                <a16:creationId xmlns:a16="http://schemas.microsoft.com/office/drawing/2014/main" id="{AFD248B8-C29A-9235-3C9A-C4F4CCC4A707}"/>
              </a:ext>
            </a:extLst>
          </p:cNvPr>
          <p:cNvSpPr/>
          <p:nvPr/>
        </p:nvSpPr>
        <p:spPr>
          <a:xfrm>
            <a:off x="5617029" y="3171939"/>
            <a:ext cx="6154057" cy="2998931"/>
          </a:xfrm>
          <a:custGeom>
            <a:avLst/>
            <a:gdLst>
              <a:gd name="connsiteX0" fmla="*/ 0 w 6939640"/>
              <a:gd name="connsiteY0" fmla="*/ 266772 h 2134179"/>
              <a:gd name="connsiteX1" fmla="*/ 5872551 w 6939640"/>
              <a:gd name="connsiteY1" fmla="*/ 266772 h 2134179"/>
              <a:gd name="connsiteX2" fmla="*/ 5872551 w 6939640"/>
              <a:gd name="connsiteY2" fmla="*/ 0 h 2134179"/>
              <a:gd name="connsiteX3" fmla="*/ 6939640 w 6939640"/>
              <a:gd name="connsiteY3" fmla="*/ 1067090 h 2134179"/>
              <a:gd name="connsiteX4" fmla="*/ 5872551 w 6939640"/>
              <a:gd name="connsiteY4" fmla="*/ 2134179 h 2134179"/>
              <a:gd name="connsiteX5" fmla="*/ 5872551 w 6939640"/>
              <a:gd name="connsiteY5" fmla="*/ 1867407 h 2134179"/>
              <a:gd name="connsiteX6" fmla="*/ 0 w 6939640"/>
              <a:gd name="connsiteY6" fmla="*/ 1867407 h 2134179"/>
              <a:gd name="connsiteX7" fmla="*/ 0 w 6939640"/>
              <a:gd name="connsiteY7" fmla="*/ 266772 h 213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39640" h="2134179">
                <a:moveTo>
                  <a:pt x="0" y="266772"/>
                </a:moveTo>
                <a:lnTo>
                  <a:pt x="5872551" y="266772"/>
                </a:lnTo>
                <a:lnTo>
                  <a:pt x="5872551" y="0"/>
                </a:lnTo>
                <a:lnTo>
                  <a:pt x="6939640" y="1067090"/>
                </a:lnTo>
                <a:lnTo>
                  <a:pt x="5872551" y="2134179"/>
                </a:lnTo>
                <a:lnTo>
                  <a:pt x="5872551" y="1867407"/>
                </a:lnTo>
                <a:lnTo>
                  <a:pt x="0" y="1867407"/>
                </a:lnTo>
                <a:lnTo>
                  <a:pt x="0" y="26677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90000"/>
            </a:scheme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8000" tIns="503999" rIns="809207" bIns="275662" numCol="1" spcCol="1270" anchor="ctr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b="1" kern="1200" dirty="0">
                <a:solidFill>
                  <a:schemeClr val="bg1"/>
                </a:solidFill>
              </a:rPr>
              <a:t>Objeto: </a:t>
            </a:r>
            <a:r>
              <a:rPr lang="es-ES" sz="1400" kern="1200" dirty="0">
                <a:solidFill>
                  <a:schemeClr val="bg1"/>
                </a:solidFill>
              </a:rPr>
              <a:t>dar mayor transparencia, publicidad, probidad a las relaciones entre entidades privadas y públicas.</a:t>
            </a:r>
            <a:endParaRPr lang="es-CL" sz="1400" kern="1200" dirty="0">
              <a:solidFill>
                <a:schemeClr val="bg1"/>
              </a:solidFill>
            </a:endParaRP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b="1" kern="1200" dirty="0">
                <a:solidFill>
                  <a:schemeClr val="bg1"/>
                </a:solidFill>
              </a:rPr>
              <a:t>Medidas relacionadas con las OSC:</a:t>
            </a:r>
          </a:p>
          <a:p>
            <a:pPr marL="228600" lvl="2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kern="1200" dirty="0">
                <a:solidFill>
                  <a:schemeClr val="bg1"/>
                </a:solidFill>
              </a:rPr>
              <a:t>Obligación de informar monto y origen de financiamiento, identificación de aportantes, tener 2 años de antigüedad  para recibir fondos públicos</a:t>
            </a:r>
          </a:p>
          <a:p>
            <a:pPr marL="228600" lvl="2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kern="1200" dirty="0">
                <a:solidFill>
                  <a:schemeClr val="bg1"/>
                </a:solidFill>
              </a:rPr>
              <a:t>Para solicitar reunión de Lobby, deben acompañar copia de información ingresada al RNPJ</a:t>
            </a:r>
          </a:p>
          <a:p>
            <a:pPr marL="228600" lvl="2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kern="1200" dirty="0">
                <a:solidFill>
                  <a:schemeClr val="bg1"/>
                </a:solidFill>
              </a:rPr>
              <a:t>Portal de transparencia debe incluir información sobre beneficiarios finales de transferencias</a:t>
            </a:r>
          </a:p>
          <a:p>
            <a:pPr marL="228600" lvl="2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s-CL" sz="1400" kern="1200" dirty="0">
              <a:solidFill>
                <a:schemeClr val="bg1"/>
              </a:solidFill>
            </a:endParaRPr>
          </a:p>
        </p:txBody>
      </p:sp>
      <p:sp>
        <p:nvSpPr>
          <p:cNvPr id="12" name="Forma libre 11">
            <a:extLst>
              <a:ext uri="{FF2B5EF4-FFF2-40B4-BE49-F238E27FC236}">
                <a16:creationId xmlns:a16="http://schemas.microsoft.com/office/drawing/2014/main" id="{7CBB69B6-70BA-A06D-F7E1-81F6FFF31A2C}"/>
              </a:ext>
            </a:extLst>
          </p:cNvPr>
          <p:cNvSpPr/>
          <p:nvPr/>
        </p:nvSpPr>
        <p:spPr>
          <a:xfrm>
            <a:off x="3743889" y="3424389"/>
            <a:ext cx="1664490" cy="2389194"/>
          </a:xfrm>
          <a:custGeom>
            <a:avLst/>
            <a:gdLst>
              <a:gd name="connsiteX0" fmla="*/ 0 w 1396018"/>
              <a:gd name="connsiteY0" fmla="*/ 232674 h 1704760"/>
              <a:gd name="connsiteX1" fmla="*/ 232674 w 1396018"/>
              <a:gd name="connsiteY1" fmla="*/ 0 h 1704760"/>
              <a:gd name="connsiteX2" fmla="*/ 1163344 w 1396018"/>
              <a:gd name="connsiteY2" fmla="*/ 0 h 1704760"/>
              <a:gd name="connsiteX3" fmla="*/ 1396018 w 1396018"/>
              <a:gd name="connsiteY3" fmla="*/ 232674 h 1704760"/>
              <a:gd name="connsiteX4" fmla="*/ 1396018 w 1396018"/>
              <a:gd name="connsiteY4" fmla="*/ 1472086 h 1704760"/>
              <a:gd name="connsiteX5" fmla="*/ 1163344 w 1396018"/>
              <a:gd name="connsiteY5" fmla="*/ 1704760 h 1704760"/>
              <a:gd name="connsiteX6" fmla="*/ 232674 w 1396018"/>
              <a:gd name="connsiteY6" fmla="*/ 1704760 h 1704760"/>
              <a:gd name="connsiteX7" fmla="*/ 0 w 1396018"/>
              <a:gd name="connsiteY7" fmla="*/ 1472086 h 1704760"/>
              <a:gd name="connsiteX8" fmla="*/ 0 w 1396018"/>
              <a:gd name="connsiteY8" fmla="*/ 232674 h 1704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6018" h="1704760">
                <a:moveTo>
                  <a:pt x="0" y="232674"/>
                </a:moveTo>
                <a:cubicBezTo>
                  <a:pt x="0" y="104172"/>
                  <a:pt x="104172" y="0"/>
                  <a:pt x="232674" y="0"/>
                </a:cubicBezTo>
                <a:lnTo>
                  <a:pt x="1163344" y="0"/>
                </a:lnTo>
                <a:cubicBezTo>
                  <a:pt x="1291846" y="0"/>
                  <a:pt x="1396018" y="104172"/>
                  <a:pt x="1396018" y="232674"/>
                </a:cubicBezTo>
                <a:lnTo>
                  <a:pt x="1396018" y="1472086"/>
                </a:lnTo>
                <a:cubicBezTo>
                  <a:pt x="1396018" y="1600588"/>
                  <a:pt x="1291846" y="1704760"/>
                  <a:pt x="1163344" y="1704760"/>
                </a:cubicBezTo>
                <a:lnTo>
                  <a:pt x="232674" y="1704760"/>
                </a:lnTo>
                <a:cubicBezTo>
                  <a:pt x="104172" y="1704760"/>
                  <a:pt x="0" y="1600588"/>
                  <a:pt x="0" y="1472086"/>
                </a:cubicBezTo>
                <a:lnTo>
                  <a:pt x="0" y="232674"/>
                </a:lnTo>
                <a:close/>
              </a:path>
            </a:pathLst>
          </a:custGeom>
          <a:solidFill>
            <a:srgbClr val="217DE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7678" tIns="92913" rIns="117678" bIns="92913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b="1" kern="1200" dirty="0"/>
              <a:t>Obligación a ONG de transparentar sus ingresos y mecanismos de financiamiento</a:t>
            </a:r>
          </a:p>
        </p:txBody>
      </p:sp>
      <p:sp>
        <p:nvSpPr>
          <p:cNvPr id="4" name="Google Shape;109;p3">
            <a:extLst>
              <a:ext uri="{FF2B5EF4-FFF2-40B4-BE49-F238E27FC236}">
                <a16:creationId xmlns:a16="http://schemas.microsoft.com/office/drawing/2014/main" id="{752E0FC9-D3AA-2C99-4C98-966428F29B90}"/>
              </a:ext>
            </a:extLst>
          </p:cNvPr>
          <p:cNvSpPr/>
          <p:nvPr/>
        </p:nvSpPr>
        <p:spPr>
          <a:xfrm>
            <a:off x="602760" y="1894900"/>
            <a:ext cx="2791797" cy="12770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9;p3">
            <a:extLst>
              <a:ext uri="{FF2B5EF4-FFF2-40B4-BE49-F238E27FC236}">
                <a16:creationId xmlns:a16="http://schemas.microsoft.com/office/drawing/2014/main" id="{D9C5903B-EC13-8EE0-97A0-A1E8706876ED}"/>
              </a:ext>
            </a:extLst>
          </p:cNvPr>
          <p:cNvSpPr/>
          <p:nvPr/>
        </p:nvSpPr>
        <p:spPr>
          <a:xfrm>
            <a:off x="602760" y="0"/>
            <a:ext cx="2791797" cy="1920240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13;p3">
            <a:extLst>
              <a:ext uri="{FF2B5EF4-FFF2-40B4-BE49-F238E27FC236}">
                <a16:creationId xmlns:a16="http://schemas.microsoft.com/office/drawing/2014/main" id="{0E26FC2D-ACB3-9B95-8FD3-1BA679C15FCB}"/>
              </a:ext>
            </a:extLst>
          </p:cNvPr>
          <p:cNvSpPr txBox="1"/>
          <p:nvPr/>
        </p:nvSpPr>
        <p:spPr>
          <a:xfrm>
            <a:off x="795285" y="224364"/>
            <a:ext cx="2599272" cy="1446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s-ES" dirty="0">
                <a:solidFill>
                  <a:schemeClr val="bg1"/>
                </a:solidFill>
              </a:rPr>
              <a:t>R</a:t>
            </a:r>
            <a:r>
              <a:rPr lang="es-ES" sz="2400" dirty="0">
                <a:solidFill>
                  <a:schemeClr val="bg1"/>
                </a:solidFill>
              </a:rPr>
              <a:t>egulación en materia de transparencia para las OSC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AE941D5-C0FE-7D15-E4E4-A692176665AA}"/>
              </a:ext>
            </a:extLst>
          </p:cNvPr>
          <p:cNvSpPr txBox="1"/>
          <p:nvPr/>
        </p:nvSpPr>
        <p:spPr>
          <a:xfrm>
            <a:off x="795285" y="2346034"/>
            <a:ext cx="2599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217DE2"/>
                </a:solidFill>
              </a:rPr>
              <a:t>Proyectos de ley</a:t>
            </a:r>
          </a:p>
        </p:txBody>
      </p:sp>
    </p:spTree>
    <p:extLst>
      <p:ext uri="{BB962C8B-B14F-4D97-AF65-F5344CB8AC3E}">
        <p14:creationId xmlns:p14="http://schemas.microsoft.com/office/powerpoint/2010/main" val="3899117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>
          <a:extLst>
            <a:ext uri="{FF2B5EF4-FFF2-40B4-BE49-F238E27FC236}">
              <a16:creationId xmlns:a16="http://schemas.microsoft.com/office/drawing/2014/main" id="{4E47FB86-3F11-9EA7-4E68-42DFD4077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>
            <a:extLst>
              <a:ext uri="{FF2B5EF4-FFF2-40B4-BE49-F238E27FC236}">
                <a16:creationId xmlns:a16="http://schemas.microsoft.com/office/drawing/2014/main" id="{D864E4A8-1C5F-6333-2544-9D34F3A4B788}"/>
              </a:ext>
            </a:extLst>
          </p:cNvPr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D0D3E55-F821-B781-B393-F6C68617F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67" y="5599828"/>
            <a:ext cx="1771650" cy="591147"/>
          </a:xfrm>
          <a:prstGeom prst="rect">
            <a:avLst/>
          </a:prstGeom>
        </p:spPr>
      </p:pic>
      <p:sp>
        <p:nvSpPr>
          <p:cNvPr id="9" name="Forma libre 8">
            <a:extLst>
              <a:ext uri="{FF2B5EF4-FFF2-40B4-BE49-F238E27FC236}">
                <a16:creationId xmlns:a16="http://schemas.microsoft.com/office/drawing/2014/main" id="{23541449-0D01-1DBA-07DF-F228312987A6}"/>
              </a:ext>
            </a:extLst>
          </p:cNvPr>
          <p:cNvSpPr/>
          <p:nvPr/>
        </p:nvSpPr>
        <p:spPr>
          <a:xfrm>
            <a:off x="5602514" y="1567543"/>
            <a:ext cx="6399252" cy="3135086"/>
          </a:xfrm>
          <a:custGeom>
            <a:avLst/>
            <a:gdLst>
              <a:gd name="connsiteX0" fmla="*/ 0 w 6764594"/>
              <a:gd name="connsiteY0" fmla="*/ 239764 h 1918110"/>
              <a:gd name="connsiteX1" fmla="*/ 5805539 w 6764594"/>
              <a:gd name="connsiteY1" fmla="*/ 239764 h 1918110"/>
              <a:gd name="connsiteX2" fmla="*/ 5805539 w 6764594"/>
              <a:gd name="connsiteY2" fmla="*/ 0 h 1918110"/>
              <a:gd name="connsiteX3" fmla="*/ 6764594 w 6764594"/>
              <a:gd name="connsiteY3" fmla="*/ 959055 h 1918110"/>
              <a:gd name="connsiteX4" fmla="*/ 5805539 w 6764594"/>
              <a:gd name="connsiteY4" fmla="*/ 1918110 h 1918110"/>
              <a:gd name="connsiteX5" fmla="*/ 5805539 w 6764594"/>
              <a:gd name="connsiteY5" fmla="*/ 1678346 h 1918110"/>
              <a:gd name="connsiteX6" fmla="*/ 0 w 6764594"/>
              <a:gd name="connsiteY6" fmla="*/ 1678346 h 1918110"/>
              <a:gd name="connsiteX7" fmla="*/ 0 w 6764594"/>
              <a:gd name="connsiteY7" fmla="*/ 239764 h 191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64594" h="1918110">
                <a:moveTo>
                  <a:pt x="0" y="239764"/>
                </a:moveTo>
                <a:lnTo>
                  <a:pt x="5805539" y="239764"/>
                </a:lnTo>
                <a:lnTo>
                  <a:pt x="5805539" y="0"/>
                </a:lnTo>
                <a:lnTo>
                  <a:pt x="6764594" y="959055"/>
                </a:lnTo>
                <a:lnTo>
                  <a:pt x="5805539" y="1918110"/>
                </a:lnTo>
                <a:lnTo>
                  <a:pt x="5805539" y="1678346"/>
                </a:lnTo>
                <a:lnTo>
                  <a:pt x="0" y="1678346"/>
                </a:lnTo>
                <a:lnTo>
                  <a:pt x="0" y="23976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90000"/>
            </a:scheme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6000" tIns="248654" rIns="728181" bIns="248654" numCol="1" spcCol="1270" anchor="ctr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b="1" kern="1200" dirty="0">
                <a:solidFill>
                  <a:schemeClr val="bg1"/>
                </a:solidFill>
              </a:rPr>
              <a:t>Objeto: </a:t>
            </a:r>
            <a:r>
              <a:rPr lang="es-ES" sz="1400" kern="1200" dirty="0">
                <a:solidFill>
                  <a:schemeClr val="bg1"/>
                </a:solidFill>
              </a:rPr>
              <a:t>mejorar la calidad del gasto público, aumentar los estándares de probidad y transparencia, e introducir principios de economía circular en las compras del Estado.</a:t>
            </a:r>
            <a:endParaRPr lang="es-CL" sz="1400" kern="1200" dirty="0">
              <a:solidFill>
                <a:schemeClr val="bg1"/>
              </a:solidFill>
            </a:endParaRP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b="1" kern="1200" dirty="0">
                <a:solidFill>
                  <a:schemeClr val="bg1"/>
                </a:solidFill>
              </a:rPr>
              <a:t>Medidas relacionadas con las OSC:</a:t>
            </a:r>
          </a:p>
          <a:p>
            <a:pPr marL="228600" lvl="2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kern="1200" dirty="0">
                <a:solidFill>
                  <a:schemeClr val="bg1"/>
                </a:solidFill>
              </a:rPr>
              <a:t>OSC, que reciban transferencias de fondos públicos podrán voluntariamente someterse a las normas de la Ley de Compras Públicas</a:t>
            </a:r>
            <a:r>
              <a:rPr lang="es-ES" sz="1400" kern="1200" dirty="0">
                <a:solidFill>
                  <a:schemeClr val="bg1"/>
                </a:solidFill>
              </a:rPr>
              <a:t>. </a:t>
            </a:r>
            <a:endParaRPr lang="es-CL" sz="1400" kern="1200" dirty="0">
              <a:solidFill>
                <a:schemeClr val="bg1"/>
              </a:solidFill>
            </a:endParaRPr>
          </a:p>
        </p:txBody>
      </p:sp>
      <p:sp>
        <p:nvSpPr>
          <p:cNvPr id="4" name="Google Shape;109;p3">
            <a:extLst>
              <a:ext uri="{FF2B5EF4-FFF2-40B4-BE49-F238E27FC236}">
                <a16:creationId xmlns:a16="http://schemas.microsoft.com/office/drawing/2014/main" id="{EE2082E6-F154-C89A-A441-9FB93166660A}"/>
              </a:ext>
            </a:extLst>
          </p:cNvPr>
          <p:cNvSpPr/>
          <p:nvPr/>
        </p:nvSpPr>
        <p:spPr>
          <a:xfrm>
            <a:off x="602760" y="1894900"/>
            <a:ext cx="2791797" cy="12770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9;p3">
            <a:extLst>
              <a:ext uri="{FF2B5EF4-FFF2-40B4-BE49-F238E27FC236}">
                <a16:creationId xmlns:a16="http://schemas.microsoft.com/office/drawing/2014/main" id="{D8E90C4B-3AEA-2BF9-F3D1-982E724CC924}"/>
              </a:ext>
            </a:extLst>
          </p:cNvPr>
          <p:cNvSpPr/>
          <p:nvPr/>
        </p:nvSpPr>
        <p:spPr>
          <a:xfrm>
            <a:off x="602760" y="0"/>
            <a:ext cx="2791797" cy="1920240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13;p3">
            <a:extLst>
              <a:ext uri="{FF2B5EF4-FFF2-40B4-BE49-F238E27FC236}">
                <a16:creationId xmlns:a16="http://schemas.microsoft.com/office/drawing/2014/main" id="{7F8EFF36-22C4-DF0D-B9C7-3F747D295ECF}"/>
              </a:ext>
            </a:extLst>
          </p:cNvPr>
          <p:cNvSpPr txBox="1"/>
          <p:nvPr/>
        </p:nvSpPr>
        <p:spPr>
          <a:xfrm>
            <a:off x="795285" y="224364"/>
            <a:ext cx="2599272" cy="1446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s-ES" dirty="0">
                <a:solidFill>
                  <a:schemeClr val="bg1"/>
                </a:solidFill>
              </a:rPr>
              <a:t>R</a:t>
            </a:r>
            <a:r>
              <a:rPr lang="es-ES" sz="2400" dirty="0">
                <a:solidFill>
                  <a:schemeClr val="bg1"/>
                </a:solidFill>
              </a:rPr>
              <a:t>egulación en materia de transparencia para las OSC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815C4AF-F09F-CF56-D72D-8865C3B1B039}"/>
              </a:ext>
            </a:extLst>
          </p:cNvPr>
          <p:cNvSpPr txBox="1"/>
          <p:nvPr/>
        </p:nvSpPr>
        <p:spPr>
          <a:xfrm>
            <a:off x="795285" y="2192146"/>
            <a:ext cx="2599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217DE2"/>
                </a:solidFill>
              </a:rPr>
              <a:t>Nueva ley de compras</a:t>
            </a:r>
          </a:p>
        </p:txBody>
      </p:sp>
      <p:sp>
        <p:nvSpPr>
          <p:cNvPr id="11" name="Forma libre 10">
            <a:extLst>
              <a:ext uri="{FF2B5EF4-FFF2-40B4-BE49-F238E27FC236}">
                <a16:creationId xmlns:a16="http://schemas.microsoft.com/office/drawing/2014/main" id="{30B267CA-5831-6F7C-B022-8CA86418BA3C}"/>
              </a:ext>
            </a:extLst>
          </p:cNvPr>
          <p:cNvSpPr/>
          <p:nvPr/>
        </p:nvSpPr>
        <p:spPr>
          <a:xfrm>
            <a:off x="3730172" y="1977342"/>
            <a:ext cx="1678208" cy="2389194"/>
          </a:xfrm>
          <a:custGeom>
            <a:avLst/>
            <a:gdLst>
              <a:gd name="connsiteX0" fmla="*/ 0 w 1407523"/>
              <a:gd name="connsiteY0" fmla="*/ 234592 h 1951739"/>
              <a:gd name="connsiteX1" fmla="*/ 234592 w 1407523"/>
              <a:gd name="connsiteY1" fmla="*/ 0 h 1951739"/>
              <a:gd name="connsiteX2" fmla="*/ 1172931 w 1407523"/>
              <a:gd name="connsiteY2" fmla="*/ 0 h 1951739"/>
              <a:gd name="connsiteX3" fmla="*/ 1407523 w 1407523"/>
              <a:gd name="connsiteY3" fmla="*/ 234592 h 1951739"/>
              <a:gd name="connsiteX4" fmla="*/ 1407523 w 1407523"/>
              <a:gd name="connsiteY4" fmla="*/ 1717147 h 1951739"/>
              <a:gd name="connsiteX5" fmla="*/ 1172931 w 1407523"/>
              <a:gd name="connsiteY5" fmla="*/ 1951739 h 1951739"/>
              <a:gd name="connsiteX6" fmla="*/ 234592 w 1407523"/>
              <a:gd name="connsiteY6" fmla="*/ 1951739 h 1951739"/>
              <a:gd name="connsiteX7" fmla="*/ 0 w 1407523"/>
              <a:gd name="connsiteY7" fmla="*/ 1717147 h 1951739"/>
              <a:gd name="connsiteX8" fmla="*/ 0 w 1407523"/>
              <a:gd name="connsiteY8" fmla="*/ 234592 h 1951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7523" h="1951739">
                <a:moveTo>
                  <a:pt x="0" y="234592"/>
                </a:moveTo>
                <a:cubicBezTo>
                  <a:pt x="0" y="105030"/>
                  <a:pt x="105030" y="0"/>
                  <a:pt x="234592" y="0"/>
                </a:cubicBezTo>
                <a:lnTo>
                  <a:pt x="1172931" y="0"/>
                </a:lnTo>
                <a:cubicBezTo>
                  <a:pt x="1302493" y="0"/>
                  <a:pt x="1407523" y="105030"/>
                  <a:pt x="1407523" y="234592"/>
                </a:cubicBezTo>
                <a:lnTo>
                  <a:pt x="1407523" y="1717147"/>
                </a:lnTo>
                <a:cubicBezTo>
                  <a:pt x="1407523" y="1846709"/>
                  <a:pt x="1302493" y="1951739"/>
                  <a:pt x="1172931" y="1951739"/>
                </a:cubicBezTo>
                <a:lnTo>
                  <a:pt x="234592" y="1951739"/>
                </a:lnTo>
                <a:cubicBezTo>
                  <a:pt x="105030" y="1951739"/>
                  <a:pt x="0" y="1846709"/>
                  <a:pt x="0" y="1717147"/>
                </a:cubicBezTo>
                <a:lnTo>
                  <a:pt x="0" y="234592"/>
                </a:lnTo>
                <a:close/>
              </a:path>
            </a:pathLst>
          </a:custGeom>
          <a:solidFill>
            <a:srgbClr val="217DE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8240" tIns="93475" rIns="118240" bIns="93475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600" b="1" kern="1200" dirty="0"/>
              <a:t>Ley de Compras Públicas</a:t>
            </a:r>
          </a:p>
        </p:txBody>
      </p:sp>
    </p:spTree>
    <p:extLst>
      <p:ext uri="{BB962C8B-B14F-4D97-AF65-F5344CB8AC3E}">
        <p14:creationId xmlns:p14="http://schemas.microsoft.com/office/powerpoint/2010/main" val="2836604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15627F4C-0A0A-0528-D527-278EC1D2B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>
            <a:extLst>
              <a:ext uri="{FF2B5EF4-FFF2-40B4-BE49-F238E27FC236}">
                <a16:creationId xmlns:a16="http://schemas.microsoft.com/office/drawing/2014/main" id="{A79EC386-1A3A-2355-3F62-0DF3BC9CF814}"/>
              </a:ext>
            </a:extLst>
          </p:cNvPr>
          <p:cNvSpPr/>
          <p:nvPr/>
        </p:nvSpPr>
        <p:spPr>
          <a:xfrm rot="16200000">
            <a:off x="2981062" y="-2309804"/>
            <a:ext cx="6219526" cy="1148378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217D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1" name="Google Shape;121;p17">
            <a:extLst>
              <a:ext uri="{FF2B5EF4-FFF2-40B4-BE49-F238E27FC236}">
                <a16:creationId xmlns:a16="http://schemas.microsoft.com/office/drawing/2014/main" id="{029AA111-0DA3-3374-A82C-9020B7D2FD1D}"/>
              </a:ext>
            </a:extLst>
          </p:cNvPr>
          <p:cNvCxnSpPr/>
          <p:nvPr/>
        </p:nvCxnSpPr>
        <p:spPr>
          <a:xfrm>
            <a:off x="1479440" y="4015412"/>
            <a:ext cx="1857677" cy="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3" name="Google Shape;123;p17">
            <a:extLst>
              <a:ext uri="{FF2B5EF4-FFF2-40B4-BE49-F238E27FC236}">
                <a16:creationId xmlns:a16="http://schemas.microsoft.com/office/drawing/2014/main" id="{0E2EA817-21CA-19EF-0BFF-ED54C55010D0}"/>
              </a:ext>
            </a:extLst>
          </p:cNvPr>
          <p:cNvSpPr txBox="1"/>
          <p:nvPr/>
        </p:nvSpPr>
        <p:spPr>
          <a:xfrm>
            <a:off x="1341140" y="2535480"/>
            <a:ext cx="8412460" cy="163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s-ES" sz="4000" b="1" dirty="0">
                <a:solidFill>
                  <a:schemeClr val="bg1"/>
                </a:solidFill>
              </a:rPr>
              <a:t>Análisis general de las iniciativas que buscan mejorar la transparencia de las OSC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</a:pPr>
            <a:endParaRPr lang="es-CL" sz="3600" b="1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7CA046A-0319-C0DD-4000-323E33EA8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4937" y="778981"/>
            <a:ext cx="1947797" cy="64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7840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FF22FC99-7E63-B94E-0420-BE1F961A5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>
            <a:extLst>
              <a:ext uri="{FF2B5EF4-FFF2-40B4-BE49-F238E27FC236}">
                <a16:creationId xmlns:a16="http://schemas.microsoft.com/office/drawing/2014/main" id="{C79C0201-662B-1083-3360-6467BE25A15A}"/>
              </a:ext>
            </a:extLst>
          </p:cNvPr>
          <p:cNvSpPr/>
          <p:nvPr/>
        </p:nvSpPr>
        <p:spPr>
          <a:xfrm rot="16200000">
            <a:off x="2986237" y="-2312893"/>
            <a:ext cx="6219526" cy="114837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7">
            <a:extLst>
              <a:ext uri="{FF2B5EF4-FFF2-40B4-BE49-F238E27FC236}">
                <a16:creationId xmlns:a16="http://schemas.microsoft.com/office/drawing/2014/main" id="{61F1AA99-B421-F99D-73E8-19EF616320CA}"/>
              </a:ext>
            </a:extLst>
          </p:cNvPr>
          <p:cNvSpPr txBox="1"/>
          <p:nvPr/>
        </p:nvSpPr>
        <p:spPr>
          <a:xfrm>
            <a:off x="1892778" y="1812081"/>
            <a:ext cx="9271610" cy="3778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</a:pPr>
            <a:r>
              <a:rPr lang="es-ES" sz="3200" b="1" i="1" dirty="0">
                <a:solidFill>
                  <a:srgbClr val="217DE2"/>
                </a:solidFill>
              </a:rPr>
              <a:t>“Las personas, en sus relaciones con la Administración, tienen derecho a: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</a:pPr>
            <a:r>
              <a:rPr lang="es-ES" sz="3200" b="1" i="1" dirty="0">
                <a:solidFill>
                  <a:srgbClr val="217DE2"/>
                </a:solidFill>
              </a:rPr>
              <a:t>d) Eximirse de presentar documentos que no correspondan al procedimiento o que emanen y se encuentren en poder de cualquier órgano de la Administración del Estado.”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</a:pPr>
            <a:r>
              <a:rPr lang="es-ES" sz="3200" dirty="0">
                <a:solidFill>
                  <a:srgbClr val="217DE2"/>
                </a:solidFill>
              </a:rPr>
              <a:t>(art. 17 letra d), Ley </a:t>
            </a:r>
            <a:r>
              <a:rPr lang="es-ES" sz="3200" dirty="0" err="1">
                <a:solidFill>
                  <a:srgbClr val="217DE2"/>
                </a:solidFill>
              </a:rPr>
              <a:t>N°</a:t>
            </a:r>
            <a:r>
              <a:rPr lang="es-ES" sz="3200" dirty="0">
                <a:solidFill>
                  <a:srgbClr val="217DE2"/>
                </a:solidFill>
              </a:rPr>
              <a:t> 19.880)</a:t>
            </a:r>
            <a:endParaRPr lang="es-CL" sz="3200" dirty="0">
              <a:solidFill>
                <a:srgbClr val="217DE2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1EB58E7-8EF1-6A02-1E32-096706F15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8350" y="747178"/>
            <a:ext cx="1771650" cy="59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553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>
          <a:extLst>
            <a:ext uri="{FF2B5EF4-FFF2-40B4-BE49-F238E27FC236}">
              <a16:creationId xmlns:a16="http://schemas.microsoft.com/office/drawing/2014/main" id="{86D7A884-9153-3785-313A-863A78AD5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>
            <a:extLst>
              <a:ext uri="{FF2B5EF4-FFF2-40B4-BE49-F238E27FC236}">
                <a16:creationId xmlns:a16="http://schemas.microsoft.com/office/drawing/2014/main" id="{EC276110-E2AE-3443-F6F6-09718E194FBD}"/>
              </a:ext>
            </a:extLst>
          </p:cNvPr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E1E7DA9-1E53-3133-E7DC-9D2D9DF76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67" y="5599828"/>
            <a:ext cx="1771650" cy="591147"/>
          </a:xfrm>
          <a:prstGeom prst="rect">
            <a:avLst/>
          </a:prstGeom>
        </p:spPr>
      </p:pic>
      <p:sp>
        <p:nvSpPr>
          <p:cNvPr id="8" name="Pentágono 7">
            <a:extLst>
              <a:ext uri="{FF2B5EF4-FFF2-40B4-BE49-F238E27FC236}">
                <a16:creationId xmlns:a16="http://schemas.microsoft.com/office/drawing/2014/main" id="{62E1AC43-9754-7721-6B0F-65A4D9F3EF32}"/>
              </a:ext>
            </a:extLst>
          </p:cNvPr>
          <p:cNvSpPr/>
          <p:nvPr/>
        </p:nvSpPr>
        <p:spPr>
          <a:xfrm>
            <a:off x="3798795" y="1054793"/>
            <a:ext cx="1975591" cy="1522724"/>
          </a:xfrm>
          <a:prstGeom prst="homePlate">
            <a:avLst/>
          </a:prstGeom>
          <a:solidFill>
            <a:srgbClr val="217DE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6985" rIns="36000" bIns="6985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kern="1200" dirty="0"/>
              <a:t>Más transparencia no es sinónimo de más solicitudes de información</a:t>
            </a:r>
          </a:p>
        </p:txBody>
      </p:sp>
      <p:sp>
        <p:nvSpPr>
          <p:cNvPr id="9" name="Cheurón 8">
            <a:extLst>
              <a:ext uri="{FF2B5EF4-FFF2-40B4-BE49-F238E27FC236}">
                <a16:creationId xmlns:a16="http://schemas.microsoft.com/office/drawing/2014/main" id="{8A0B97DC-61F4-2A3B-EE98-C7647D826294}"/>
              </a:ext>
            </a:extLst>
          </p:cNvPr>
          <p:cNvSpPr/>
          <p:nvPr/>
        </p:nvSpPr>
        <p:spPr>
          <a:xfrm>
            <a:off x="5188060" y="1071365"/>
            <a:ext cx="3862462" cy="1518057"/>
          </a:xfrm>
          <a:prstGeom prst="chevron">
            <a:avLst/>
          </a:prstGeom>
          <a:solidFill>
            <a:srgbClr val="A5A5A7">
              <a:alpha val="90000"/>
            </a:srgbClr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6350" rIns="0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kern="1200" dirty="0">
                <a:solidFill>
                  <a:schemeClr val="tx2">
                    <a:lumMod val="25000"/>
                  </a:schemeClr>
                </a:solidFill>
              </a:rPr>
              <a:t>El Estado ya solicita, a través del RNPJ y otros registros, numerosa información a las OSC </a:t>
            </a:r>
          </a:p>
        </p:txBody>
      </p:sp>
      <p:sp>
        <p:nvSpPr>
          <p:cNvPr id="10" name="Cheurón 9">
            <a:extLst>
              <a:ext uri="{FF2B5EF4-FFF2-40B4-BE49-F238E27FC236}">
                <a16:creationId xmlns:a16="http://schemas.microsoft.com/office/drawing/2014/main" id="{B0131647-ED51-1342-F4F1-313F0368FB75}"/>
              </a:ext>
            </a:extLst>
          </p:cNvPr>
          <p:cNvSpPr/>
          <p:nvPr/>
        </p:nvSpPr>
        <p:spPr>
          <a:xfrm>
            <a:off x="8216923" y="1071365"/>
            <a:ext cx="3153579" cy="1497206"/>
          </a:xfrm>
          <a:prstGeom prst="chevron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36000" rIns="0" bIns="3600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kern="1200" dirty="0">
                <a:solidFill>
                  <a:schemeClr val="tx2">
                    <a:lumMod val="25000"/>
                  </a:schemeClr>
                </a:solidFill>
              </a:rPr>
              <a:t>La información está desordenada y disgregada, y no es tratada adecuadamente</a:t>
            </a:r>
          </a:p>
        </p:txBody>
      </p:sp>
      <p:sp>
        <p:nvSpPr>
          <p:cNvPr id="11" name="Pentágono 10">
            <a:extLst>
              <a:ext uri="{FF2B5EF4-FFF2-40B4-BE49-F238E27FC236}">
                <a16:creationId xmlns:a16="http://schemas.microsoft.com/office/drawing/2014/main" id="{CD9C792F-939D-F500-318A-7C56BE08137A}"/>
              </a:ext>
            </a:extLst>
          </p:cNvPr>
          <p:cNvSpPr/>
          <p:nvPr/>
        </p:nvSpPr>
        <p:spPr>
          <a:xfrm>
            <a:off x="3816213" y="2658217"/>
            <a:ext cx="1958173" cy="1529906"/>
          </a:xfrm>
          <a:prstGeom prst="homePlate">
            <a:avLst/>
          </a:prstGeom>
          <a:solidFill>
            <a:srgbClr val="217DE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000" tIns="72000" rIns="36000" bIns="72000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kern="1200" dirty="0"/>
              <a:t>Más registros = más confusión</a:t>
            </a:r>
          </a:p>
        </p:txBody>
      </p:sp>
      <p:sp>
        <p:nvSpPr>
          <p:cNvPr id="12" name="Cheurón 11">
            <a:extLst>
              <a:ext uri="{FF2B5EF4-FFF2-40B4-BE49-F238E27FC236}">
                <a16:creationId xmlns:a16="http://schemas.microsoft.com/office/drawing/2014/main" id="{D1B4C863-2407-85B2-70F5-0D13A561BE09}"/>
              </a:ext>
            </a:extLst>
          </p:cNvPr>
          <p:cNvSpPr/>
          <p:nvPr/>
        </p:nvSpPr>
        <p:spPr>
          <a:xfrm>
            <a:off x="5188060" y="2668438"/>
            <a:ext cx="3723498" cy="1503113"/>
          </a:xfrm>
          <a:prstGeom prst="chevron">
            <a:avLst/>
          </a:prstGeom>
          <a:solidFill>
            <a:srgbClr val="A5A5A7">
              <a:alpha val="90000"/>
            </a:srgbClr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72000" rIns="36000" bIns="7200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kern="1200" dirty="0">
                <a:solidFill>
                  <a:schemeClr val="tx2">
                    <a:lumMod val="25000"/>
                  </a:schemeClr>
                </a:solidFill>
              </a:rPr>
              <a:t>Existen numerosos registros vigentes, y los </a:t>
            </a:r>
            <a:r>
              <a:rPr lang="es-CL" kern="1200" dirty="0" err="1">
                <a:solidFill>
                  <a:schemeClr val="tx2">
                    <a:lumMod val="25000"/>
                  </a:schemeClr>
                </a:solidFill>
              </a:rPr>
              <a:t>PdL</a:t>
            </a:r>
            <a:r>
              <a:rPr lang="es-CL" kern="1200" dirty="0">
                <a:solidFill>
                  <a:schemeClr val="tx2">
                    <a:lumMod val="25000"/>
                  </a:schemeClr>
                </a:solidFill>
              </a:rPr>
              <a:t>, piden información que el Estado en parte ya tiene</a:t>
            </a:r>
          </a:p>
        </p:txBody>
      </p:sp>
      <p:sp>
        <p:nvSpPr>
          <p:cNvPr id="13" name="Cheurón 12">
            <a:extLst>
              <a:ext uri="{FF2B5EF4-FFF2-40B4-BE49-F238E27FC236}">
                <a16:creationId xmlns:a16="http://schemas.microsoft.com/office/drawing/2014/main" id="{4FCC151A-05C4-030C-6163-A9612E157025}"/>
              </a:ext>
            </a:extLst>
          </p:cNvPr>
          <p:cNvSpPr/>
          <p:nvPr/>
        </p:nvSpPr>
        <p:spPr>
          <a:xfrm>
            <a:off x="8022821" y="2660550"/>
            <a:ext cx="3334192" cy="1529906"/>
          </a:xfrm>
          <a:prstGeom prst="chevron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72000" rIns="36000" bIns="7200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kern="1200" dirty="0">
                <a:solidFill>
                  <a:schemeClr val="tx2">
                    <a:lumMod val="25000"/>
                  </a:schemeClr>
                </a:solidFill>
              </a:rPr>
              <a:t>Si más de un registro piden la misma información, existe un gran riesgo de contradicción en ella, lo que confunde al Estado y al público</a:t>
            </a:r>
          </a:p>
        </p:txBody>
      </p:sp>
      <p:sp>
        <p:nvSpPr>
          <p:cNvPr id="14" name="Pentágono 13">
            <a:extLst>
              <a:ext uri="{FF2B5EF4-FFF2-40B4-BE49-F238E27FC236}">
                <a16:creationId xmlns:a16="http://schemas.microsoft.com/office/drawing/2014/main" id="{D01168C9-4583-B9A2-BA10-09F91B449DA8}"/>
              </a:ext>
            </a:extLst>
          </p:cNvPr>
          <p:cNvSpPr/>
          <p:nvPr/>
        </p:nvSpPr>
        <p:spPr>
          <a:xfrm>
            <a:off x="3821781" y="4287990"/>
            <a:ext cx="1863271" cy="1472017"/>
          </a:xfrm>
          <a:prstGeom prst="homePlate">
            <a:avLst/>
          </a:prstGeom>
          <a:solidFill>
            <a:srgbClr val="217DE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000" tIns="72000" rIns="36000" bIns="72000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kern="1200" dirty="0" err="1"/>
              <a:t>Informatología</a:t>
            </a:r>
            <a:r>
              <a:rPr lang="es-CL" kern="1200" dirty="0"/>
              <a:t> genera más burocracia</a:t>
            </a:r>
          </a:p>
        </p:txBody>
      </p:sp>
      <p:sp>
        <p:nvSpPr>
          <p:cNvPr id="15" name="Cheurón 14">
            <a:extLst>
              <a:ext uri="{FF2B5EF4-FFF2-40B4-BE49-F238E27FC236}">
                <a16:creationId xmlns:a16="http://schemas.microsoft.com/office/drawing/2014/main" id="{6F6BA83B-00E1-AA38-EF4F-A3EC088C65AB}"/>
              </a:ext>
            </a:extLst>
          </p:cNvPr>
          <p:cNvSpPr/>
          <p:nvPr/>
        </p:nvSpPr>
        <p:spPr>
          <a:xfrm>
            <a:off x="5098431" y="4287990"/>
            <a:ext cx="3871183" cy="1456981"/>
          </a:xfrm>
          <a:prstGeom prst="chevron">
            <a:avLst/>
          </a:prstGeom>
          <a:solidFill>
            <a:srgbClr val="A5A5A7">
              <a:alpha val="90000"/>
            </a:srgbClr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72000" rIns="36000" bIns="7200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kern="1200" dirty="0">
                <a:solidFill>
                  <a:schemeClr val="tx2">
                    <a:lumMod val="25000"/>
                  </a:schemeClr>
                </a:solidFill>
              </a:rPr>
              <a:t>Por cada Registro que se debe completar, o información que se debe enviar, las OSC utilizan recursos</a:t>
            </a:r>
          </a:p>
        </p:txBody>
      </p:sp>
      <p:sp>
        <p:nvSpPr>
          <p:cNvPr id="16" name="Cheurón 15">
            <a:extLst>
              <a:ext uri="{FF2B5EF4-FFF2-40B4-BE49-F238E27FC236}">
                <a16:creationId xmlns:a16="http://schemas.microsoft.com/office/drawing/2014/main" id="{2509C40D-16E8-3E55-F6D2-0B55D376291A}"/>
              </a:ext>
            </a:extLst>
          </p:cNvPr>
          <p:cNvSpPr/>
          <p:nvPr/>
        </p:nvSpPr>
        <p:spPr>
          <a:xfrm>
            <a:off x="8109906" y="4287990"/>
            <a:ext cx="3334192" cy="1472017"/>
          </a:xfrm>
          <a:prstGeom prst="chevron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72000" rIns="36000" bIns="7200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kern="1200" dirty="0">
                <a:solidFill>
                  <a:schemeClr val="tx2">
                    <a:lumMod val="25000"/>
                  </a:schemeClr>
                </a:solidFill>
              </a:rPr>
              <a:t>Esos recursos se dejan de utilizar en servir a sus beneficiarios</a:t>
            </a:r>
          </a:p>
        </p:txBody>
      </p:sp>
      <p:sp>
        <p:nvSpPr>
          <p:cNvPr id="5" name="Google Shape;109;p3">
            <a:extLst>
              <a:ext uri="{FF2B5EF4-FFF2-40B4-BE49-F238E27FC236}">
                <a16:creationId xmlns:a16="http://schemas.microsoft.com/office/drawing/2014/main" id="{B0FB5D26-59E2-0958-F879-11D631D2A2F8}"/>
              </a:ext>
            </a:extLst>
          </p:cNvPr>
          <p:cNvSpPr/>
          <p:nvPr/>
        </p:nvSpPr>
        <p:spPr>
          <a:xfrm>
            <a:off x="602760" y="0"/>
            <a:ext cx="2791797" cy="1920240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13;p3">
            <a:extLst>
              <a:ext uri="{FF2B5EF4-FFF2-40B4-BE49-F238E27FC236}">
                <a16:creationId xmlns:a16="http://schemas.microsoft.com/office/drawing/2014/main" id="{281C8004-A831-F12F-B9C0-85F69D651230}"/>
              </a:ext>
            </a:extLst>
          </p:cNvPr>
          <p:cNvSpPr txBox="1"/>
          <p:nvPr/>
        </p:nvSpPr>
        <p:spPr>
          <a:xfrm>
            <a:off x="795285" y="154695"/>
            <a:ext cx="2599272" cy="1446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s-ES" sz="2000" dirty="0">
                <a:solidFill>
                  <a:schemeClr val="bg1"/>
                </a:solidFill>
              </a:rPr>
              <a:t>Análisis de las iniciativas que buscan mejorar la transparencia de las OSC</a:t>
            </a:r>
          </a:p>
        </p:txBody>
      </p:sp>
    </p:spTree>
    <p:extLst>
      <p:ext uri="{BB962C8B-B14F-4D97-AF65-F5344CB8AC3E}">
        <p14:creationId xmlns:p14="http://schemas.microsoft.com/office/powerpoint/2010/main" val="33783827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774A1A01-48A0-7441-C211-2E0C17230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8;p17">
            <a:extLst>
              <a:ext uri="{FF2B5EF4-FFF2-40B4-BE49-F238E27FC236}">
                <a16:creationId xmlns:a16="http://schemas.microsoft.com/office/drawing/2014/main" id="{9324667F-D2CE-5225-E8E3-C5EB50F4AC21}"/>
              </a:ext>
            </a:extLst>
          </p:cNvPr>
          <p:cNvSpPr/>
          <p:nvPr/>
        </p:nvSpPr>
        <p:spPr>
          <a:xfrm rot="16200000">
            <a:off x="2986237" y="-2312893"/>
            <a:ext cx="6219526" cy="114837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E5AE9B0-AC79-4FDA-A93A-8949AA13B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8350" y="747178"/>
            <a:ext cx="1771650" cy="591147"/>
          </a:xfrm>
          <a:prstGeom prst="rect">
            <a:avLst/>
          </a:prstGeom>
        </p:spPr>
      </p:pic>
      <p:sp>
        <p:nvSpPr>
          <p:cNvPr id="123" name="Google Shape;123;p17">
            <a:extLst>
              <a:ext uri="{FF2B5EF4-FFF2-40B4-BE49-F238E27FC236}">
                <a16:creationId xmlns:a16="http://schemas.microsoft.com/office/drawing/2014/main" id="{5B1467B3-D29E-DF46-6340-6CABDAD74191}"/>
              </a:ext>
            </a:extLst>
          </p:cNvPr>
          <p:cNvSpPr txBox="1"/>
          <p:nvPr/>
        </p:nvSpPr>
        <p:spPr>
          <a:xfrm>
            <a:off x="1596687" y="1650153"/>
            <a:ext cx="9230971" cy="4238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</a:pPr>
            <a:r>
              <a:rPr lang="es-ES" sz="2800" b="1" i="1" dirty="0">
                <a:solidFill>
                  <a:srgbClr val="217DE2"/>
                </a:solidFill>
              </a:rPr>
              <a:t>“Artículo 10. En el Registro se inscribirán igualmente los actos que determinen la composición de los órganos de dirección y administración de las personas jurídicas registradas.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</a:pPr>
            <a:r>
              <a:rPr lang="es-ES" sz="2800" b="1" i="1" dirty="0">
                <a:solidFill>
                  <a:srgbClr val="217DE2"/>
                </a:solidFill>
              </a:rPr>
              <a:t>El reglamento determinará las demás informaciones que deban inscribirse o </a:t>
            </a:r>
            <a:r>
              <a:rPr lang="es-ES" sz="2800" b="1" i="1" dirty="0" err="1">
                <a:solidFill>
                  <a:srgbClr val="217DE2"/>
                </a:solidFill>
              </a:rPr>
              <a:t>subinscribirse</a:t>
            </a:r>
            <a:r>
              <a:rPr lang="es-ES" sz="2800" b="1" i="1" dirty="0">
                <a:solidFill>
                  <a:srgbClr val="217DE2"/>
                </a:solidFill>
              </a:rPr>
              <a:t> en relación con el funcionamiento de las personas jurídicas registradas.”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</a:pPr>
            <a:r>
              <a:rPr lang="es-ES" sz="2800" dirty="0">
                <a:solidFill>
                  <a:srgbClr val="217DE2"/>
                </a:solidFill>
              </a:rPr>
              <a:t>(art. 10, Ley </a:t>
            </a:r>
            <a:r>
              <a:rPr lang="es-ES" sz="2800" dirty="0" err="1">
                <a:solidFill>
                  <a:srgbClr val="217DE2"/>
                </a:solidFill>
              </a:rPr>
              <a:t>N°</a:t>
            </a:r>
            <a:r>
              <a:rPr lang="es-ES" sz="2800" dirty="0">
                <a:solidFill>
                  <a:srgbClr val="217DE2"/>
                </a:solidFill>
              </a:rPr>
              <a:t> 20.500)</a:t>
            </a:r>
            <a:endParaRPr lang="es-CL" sz="2800" dirty="0">
              <a:solidFill>
                <a:srgbClr val="217DE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202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590264" y="1100384"/>
            <a:ext cx="2274856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400" b="1" dirty="0">
                <a:solidFill>
                  <a:srgbClr val="217DE2"/>
                </a:solidFill>
              </a:rPr>
              <a:t>Contenido</a:t>
            </a:r>
          </a:p>
        </p:txBody>
      </p:sp>
      <p:cxnSp>
        <p:nvCxnSpPr>
          <p:cNvPr id="103" name="Google Shape;103;p2"/>
          <p:cNvCxnSpPr/>
          <p:nvPr/>
        </p:nvCxnSpPr>
        <p:spPr>
          <a:xfrm>
            <a:off x="3189542" y="0"/>
            <a:ext cx="0" cy="192024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B85B7CAE-9656-E0C5-9E6C-46A8F35B8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67" y="5599828"/>
            <a:ext cx="1771650" cy="591147"/>
          </a:xfrm>
          <a:prstGeom prst="rect">
            <a:avLst/>
          </a:prstGeom>
        </p:spPr>
      </p:pic>
      <p:sp>
        <p:nvSpPr>
          <p:cNvPr id="3" name="Google Shape;102;p2">
            <a:extLst>
              <a:ext uri="{FF2B5EF4-FFF2-40B4-BE49-F238E27FC236}">
                <a16:creationId xmlns:a16="http://schemas.microsoft.com/office/drawing/2014/main" id="{B0233D6E-2B69-D2EB-FFEF-CBCD50DDDD48}"/>
              </a:ext>
            </a:extLst>
          </p:cNvPr>
          <p:cNvSpPr txBox="1"/>
          <p:nvPr/>
        </p:nvSpPr>
        <p:spPr>
          <a:xfrm>
            <a:off x="3628390" y="2046626"/>
            <a:ext cx="6605374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rgbClr val="217DE2"/>
                </a:solidFill>
              </a:rPr>
              <a:t>Las Organizaciones de la Sociedad Civil 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rgbClr val="217DE2"/>
                </a:solidFill>
              </a:rPr>
              <a:t>Principales mecanismos de transparencia de las OSC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rgbClr val="217DE2"/>
                </a:solidFill>
              </a:rPr>
              <a:t>Nuevas regulaciones en materia de transparencia para las OSC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rgbClr val="217DE2"/>
                </a:solidFill>
              </a:rPr>
              <a:t>Análisis general de las iniciativas que buscan mejorar la transparencia de las OSC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rgbClr val="217DE2"/>
                </a:solidFill>
              </a:rPr>
              <a:t>Propuestas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>
          <a:extLst>
            <a:ext uri="{FF2B5EF4-FFF2-40B4-BE49-F238E27FC236}">
              <a16:creationId xmlns:a16="http://schemas.microsoft.com/office/drawing/2014/main" id="{508743C8-A33E-04A6-8A91-65E100073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>
            <a:extLst>
              <a:ext uri="{FF2B5EF4-FFF2-40B4-BE49-F238E27FC236}">
                <a16:creationId xmlns:a16="http://schemas.microsoft.com/office/drawing/2014/main" id="{B2DBB37A-B35B-5332-6ED4-6980FAE13D5E}"/>
              </a:ext>
            </a:extLst>
          </p:cNvPr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91A42F9-A20D-7B6F-9E58-F19D027C0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67" y="5599828"/>
            <a:ext cx="1771650" cy="591147"/>
          </a:xfrm>
          <a:prstGeom prst="rect">
            <a:avLst/>
          </a:prstGeom>
        </p:spPr>
      </p:pic>
      <p:sp>
        <p:nvSpPr>
          <p:cNvPr id="5" name="Google Shape;109;p3">
            <a:extLst>
              <a:ext uri="{FF2B5EF4-FFF2-40B4-BE49-F238E27FC236}">
                <a16:creationId xmlns:a16="http://schemas.microsoft.com/office/drawing/2014/main" id="{9FDCE1F3-A8FA-C1BC-67CC-F12C32510BA1}"/>
              </a:ext>
            </a:extLst>
          </p:cNvPr>
          <p:cNvSpPr/>
          <p:nvPr/>
        </p:nvSpPr>
        <p:spPr>
          <a:xfrm>
            <a:off x="602760" y="0"/>
            <a:ext cx="2791797" cy="1920240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13;p3">
            <a:extLst>
              <a:ext uri="{FF2B5EF4-FFF2-40B4-BE49-F238E27FC236}">
                <a16:creationId xmlns:a16="http://schemas.microsoft.com/office/drawing/2014/main" id="{A9B60902-EEEE-AB82-AF8F-A372A594B6DF}"/>
              </a:ext>
            </a:extLst>
          </p:cNvPr>
          <p:cNvSpPr txBox="1"/>
          <p:nvPr/>
        </p:nvSpPr>
        <p:spPr>
          <a:xfrm>
            <a:off x="795285" y="154695"/>
            <a:ext cx="2599272" cy="1446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s-ES" sz="2000" dirty="0">
                <a:solidFill>
                  <a:schemeClr val="bg1"/>
                </a:solidFill>
              </a:rPr>
              <a:t>Análisis de las iniciativas que buscan mejorar la transparencia de las OSC</a:t>
            </a:r>
          </a:p>
        </p:txBody>
      </p:sp>
      <p:sp>
        <p:nvSpPr>
          <p:cNvPr id="2" name="Pentágono 1">
            <a:extLst>
              <a:ext uri="{FF2B5EF4-FFF2-40B4-BE49-F238E27FC236}">
                <a16:creationId xmlns:a16="http://schemas.microsoft.com/office/drawing/2014/main" id="{9BF194D1-E92C-AF08-3652-41602F561FEE}"/>
              </a:ext>
            </a:extLst>
          </p:cNvPr>
          <p:cNvSpPr/>
          <p:nvPr/>
        </p:nvSpPr>
        <p:spPr>
          <a:xfrm>
            <a:off x="3587082" y="1243477"/>
            <a:ext cx="1975591" cy="1522724"/>
          </a:xfrm>
          <a:prstGeom prst="homePlate">
            <a:avLst/>
          </a:prstGeom>
          <a:solidFill>
            <a:srgbClr val="217DE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6985" rIns="36000" bIns="6985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kern="1200" dirty="0"/>
              <a:t>No son necesarios cambios legales para mejorar la información que se solicita a las OSC</a:t>
            </a:r>
          </a:p>
        </p:txBody>
      </p:sp>
      <p:sp>
        <p:nvSpPr>
          <p:cNvPr id="7" name="Cheurón 6">
            <a:extLst>
              <a:ext uri="{FF2B5EF4-FFF2-40B4-BE49-F238E27FC236}">
                <a16:creationId xmlns:a16="http://schemas.microsoft.com/office/drawing/2014/main" id="{D5C24CF4-566A-0BAA-BFC2-3629E3D7C9E8}"/>
              </a:ext>
            </a:extLst>
          </p:cNvPr>
          <p:cNvSpPr/>
          <p:nvPr/>
        </p:nvSpPr>
        <p:spPr>
          <a:xfrm>
            <a:off x="4976346" y="1260049"/>
            <a:ext cx="4299307" cy="1518057"/>
          </a:xfrm>
          <a:prstGeom prst="chevron">
            <a:avLst/>
          </a:prstGeom>
          <a:solidFill>
            <a:srgbClr val="A5A5A7">
              <a:alpha val="90000"/>
            </a:srgbClr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6350" rIns="0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kern="1200" dirty="0">
                <a:solidFill>
                  <a:schemeClr val="tx2">
                    <a:lumMod val="25000"/>
                  </a:schemeClr>
                </a:solidFill>
              </a:rPr>
              <a:t>La Ley </a:t>
            </a:r>
            <a:r>
              <a:rPr lang="es-CL" kern="1200" dirty="0" err="1">
                <a:solidFill>
                  <a:schemeClr val="tx2">
                    <a:lumMod val="25000"/>
                  </a:schemeClr>
                </a:solidFill>
              </a:rPr>
              <a:t>N°</a:t>
            </a:r>
            <a:r>
              <a:rPr lang="es-CL" kern="1200" dirty="0">
                <a:solidFill>
                  <a:schemeClr val="tx2">
                    <a:lumMod val="25000"/>
                  </a:schemeClr>
                </a:solidFill>
              </a:rPr>
              <a:t> 20.500 establece que por la vía de un decreto supremo (Reglamento), se puede establecer la información que las OSC deben acompañar en el Registro</a:t>
            </a:r>
          </a:p>
        </p:txBody>
      </p:sp>
      <p:sp>
        <p:nvSpPr>
          <p:cNvPr id="8" name="Cheurón 7">
            <a:extLst>
              <a:ext uri="{FF2B5EF4-FFF2-40B4-BE49-F238E27FC236}">
                <a16:creationId xmlns:a16="http://schemas.microsoft.com/office/drawing/2014/main" id="{D3888C31-EAD0-C1FA-1C55-71E07984FA89}"/>
              </a:ext>
            </a:extLst>
          </p:cNvPr>
          <p:cNvSpPr/>
          <p:nvPr/>
        </p:nvSpPr>
        <p:spPr>
          <a:xfrm>
            <a:off x="8279145" y="1260052"/>
            <a:ext cx="3541284" cy="1497206"/>
          </a:xfrm>
          <a:prstGeom prst="chevron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36000" rIns="0" bIns="3600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kern="1200" dirty="0">
                <a:solidFill>
                  <a:schemeClr val="tx2">
                    <a:lumMod val="25000"/>
                  </a:schemeClr>
                </a:solidFill>
              </a:rPr>
              <a:t>Basta entonces modificar ese Reglamento, para establecer qué información se puede solicitar a las OSC, para incorporar en el Registro </a:t>
            </a:r>
          </a:p>
        </p:txBody>
      </p:sp>
      <p:sp>
        <p:nvSpPr>
          <p:cNvPr id="9" name="Pentágono 8">
            <a:extLst>
              <a:ext uri="{FF2B5EF4-FFF2-40B4-BE49-F238E27FC236}">
                <a16:creationId xmlns:a16="http://schemas.microsoft.com/office/drawing/2014/main" id="{8E3A7F07-BC5B-D054-533A-0BD649CF39FC}"/>
              </a:ext>
            </a:extLst>
          </p:cNvPr>
          <p:cNvSpPr/>
          <p:nvPr/>
        </p:nvSpPr>
        <p:spPr>
          <a:xfrm>
            <a:off x="3604500" y="2846901"/>
            <a:ext cx="1958173" cy="1529906"/>
          </a:xfrm>
          <a:prstGeom prst="homePlate">
            <a:avLst/>
          </a:prstGeom>
          <a:solidFill>
            <a:srgbClr val="217DE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000" tIns="72000" rIns="36000" bIns="72000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kern="1200" dirty="0"/>
              <a:t>No son necesarios cambios legales para incorporar nuevos tipos de OSC al RNPJ</a:t>
            </a:r>
          </a:p>
        </p:txBody>
      </p:sp>
      <p:sp>
        <p:nvSpPr>
          <p:cNvPr id="10" name="Cheurón 9">
            <a:extLst>
              <a:ext uri="{FF2B5EF4-FFF2-40B4-BE49-F238E27FC236}">
                <a16:creationId xmlns:a16="http://schemas.microsoft.com/office/drawing/2014/main" id="{DD815B88-5C36-8FAC-D635-CC208752C447}"/>
              </a:ext>
            </a:extLst>
          </p:cNvPr>
          <p:cNvSpPr/>
          <p:nvPr/>
        </p:nvSpPr>
        <p:spPr>
          <a:xfrm>
            <a:off x="4976347" y="2857122"/>
            <a:ext cx="4144626" cy="1503113"/>
          </a:xfrm>
          <a:prstGeom prst="chevron">
            <a:avLst/>
          </a:prstGeom>
          <a:solidFill>
            <a:srgbClr val="A5A5A7">
              <a:alpha val="90000"/>
            </a:srgbClr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72000" rIns="36000" bIns="7200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kern="1200" dirty="0">
                <a:solidFill>
                  <a:schemeClr val="tx2">
                    <a:lumMod val="25000"/>
                  </a:schemeClr>
                </a:solidFill>
              </a:rPr>
              <a:t>La Ley </a:t>
            </a:r>
            <a:r>
              <a:rPr lang="es-CL" kern="1200" dirty="0" err="1">
                <a:solidFill>
                  <a:schemeClr val="tx2">
                    <a:lumMod val="25000"/>
                  </a:schemeClr>
                </a:solidFill>
              </a:rPr>
              <a:t>N°</a:t>
            </a:r>
            <a:r>
              <a:rPr lang="es-CL" kern="1200" dirty="0">
                <a:solidFill>
                  <a:schemeClr val="tx2">
                    <a:lumMod val="25000"/>
                  </a:schemeClr>
                </a:solidFill>
              </a:rPr>
              <a:t> 20.500 establece que el Reglamento podrá determinar qué PJSFL reguladas en leyes especiales, deben incorporarse a este Registro</a:t>
            </a:r>
          </a:p>
        </p:txBody>
      </p:sp>
      <p:sp>
        <p:nvSpPr>
          <p:cNvPr id="11" name="Cheurón 10">
            <a:extLst>
              <a:ext uri="{FF2B5EF4-FFF2-40B4-BE49-F238E27FC236}">
                <a16:creationId xmlns:a16="http://schemas.microsoft.com/office/drawing/2014/main" id="{9FCF8305-AE79-8245-357F-5F864DD01637}"/>
              </a:ext>
            </a:extLst>
          </p:cNvPr>
          <p:cNvSpPr/>
          <p:nvPr/>
        </p:nvSpPr>
        <p:spPr>
          <a:xfrm>
            <a:off x="8085042" y="2849236"/>
            <a:ext cx="3744101" cy="1529906"/>
          </a:xfrm>
          <a:prstGeom prst="chevron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72000" rIns="36000" bIns="7200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kern="1200" dirty="0">
                <a:solidFill>
                  <a:schemeClr val="tx2">
                    <a:lumMod val="25000"/>
                  </a:schemeClr>
                </a:solidFill>
              </a:rPr>
              <a:t>Se requiere sólo una modificación a este Reglamento, para incorporar otras OSC a este Registro</a:t>
            </a:r>
          </a:p>
        </p:txBody>
      </p:sp>
      <p:sp>
        <p:nvSpPr>
          <p:cNvPr id="12" name="Pentágono 11">
            <a:extLst>
              <a:ext uri="{FF2B5EF4-FFF2-40B4-BE49-F238E27FC236}">
                <a16:creationId xmlns:a16="http://schemas.microsoft.com/office/drawing/2014/main" id="{F901FC80-C354-2507-8869-B360B9444261}"/>
              </a:ext>
            </a:extLst>
          </p:cNvPr>
          <p:cNvSpPr/>
          <p:nvPr/>
        </p:nvSpPr>
        <p:spPr>
          <a:xfrm>
            <a:off x="3610068" y="4476674"/>
            <a:ext cx="1863271" cy="1472017"/>
          </a:xfrm>
          <a:prstGeom prst="homePlate">
            <a:avLst/>
          </a:prstGeom>
          <a:solidFill>
            <a:srgbClr val="217DE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000" tIns="72000" rIns="36000" bIns="72000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kern="1200" dirty="0"/>
              <a:t>Para una gestión adecuada de la información, el Registro de debe tener recursos</a:t>
            </a:r>
          </a:p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CL" kern="1200" dirty="0" err="1"/>
          </a:p>
        </p:txBody>
      </p:sp>
      <p:sp>
        <p:nvSpPr>
          <p:cNvPr id="13" name="Cheurón 12">
            <a:extLst>
              <a:ext uri="{FF2B5EF4-FFF2-40B4-BE49-F238E27FC236}">
                <a16:creationId xmlns:a16="http://schemas.microsoft.com/office/drawing/2014/main" id="{AB11AC97-271D-C2BD-B7A2-C1CF60DE7D0E}"/>
              </a:ext>
            </a:extLst>
          </p:cNvPr>
          <p:cNvSpPr/>
          <p:nvPr/>
        </p:nvSpPr>
        <p:spPr>
          <a:xfrm>
            <a:off x="4886718" y="4476674"/>
            <a:ext cx="4309014" cy="1456981"/>
          </a:xfrm>
          <a:prstGeom prst="chevron">
            <a:avLst/>
          </a:prstGeom>
          <a:solidFill>
            <a:srgbClr val="A5A5A7">
              <a:alpha val="90000"/>
            </a:srgbClr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72000" rIns="36000" bIns="7200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kern="1200" dirty="0">
                <a:solidFill>
                  <a:schemeClr val="tx2">
                    <a:lumMod val="25000"/>
                  </a:schemeClr>
                </a:solidFill>
              </a:rPr>
              <a:t>En caso de crearse nuevos Registros, o de ampliarse los ya existentes, el organismo a cargo debe contar con recursos para administrarlo, y con facultades para exigir la entrega de información</a:t>
            </a:r>
          </a:p>
        </p:txBody>
      </p:sp>
      <p:sp>
        <p:nvSpPr>
          <p:cNvPr id="14" name="Cheurón 13">
            <a:extLst>
              <a:ext uri="{FF2B5EF4-FFF2-40B4-BE49-F238E27FC236}">
                <a16:creationId xmlns:a16="http://schemas.microsoft.com/office/drawing/2014/main" id="{0BCA0E0F-4EF5-61CD-10E1-03541FD189FC}"/>
              </a:ext>
            </a:extLst>
          </p:cNvPr>
          <p:cNvSpPr/>
          <p:nvPr/>
        </p:nvSpPr>
        <p:spPr>
          <a:xfrm>
            <a:off x="8172127" y="4476676"/>
            <a:ext cx="3744101" cy="1472017"/>
          </a:xfrm>
          <a:prstGeom prst="chevron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72000" rIns="36000" bIns="7200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kern="1200" dirty="0">
                <a:solidFill>
                  <a:schemeClr val="tx2">
                    <a:lumMod val="25000"/>
                  </a:schemeClr>
                </a:solidFill>
              </a:rPr>
              <a:t>Sin lo anterior, es posible que el Registro no esté completo, y si no está completo, no sirve</a:t>
            </a:r>
          </a:p>
        </p:txBody>
      </p:sp>
    </p:spTree>
    <p:extLst>
      <p:ext uri="{BB962C8B-B14F-4D97-AF65-F5344CB8AC3E}">
        <p14:creationId xmlns:p14="http://schemas.microsoft.com/office/powerpoint/2010/main" val="41742990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B89ECE27-4155-617B-4BCC-B228A4A76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>
            <a:extLst>
              <a:ext uri="{FF2B5EF4-FFF2-40B4-BE49-F238E27FC236}">
                <a16:creationId xmlns:a16="http://schemas.microsoft.com/office/drawing/2014/main" id="{A125F48C-9081-3175-2E16-8EA711725D0D}"/>
              </a:ext>
            </a:extLst>
          </p:cNvPr>
          <p:cNvSpPr/>
          <p:nvPr/>
        </p:nvSpPr>
        <p:spPr>
          <a:xfrm rot="16200000">
            <a:off x="2981062" y="-2309804"/>
            <a:ext cx="6219526" cy="1148378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217D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1" name="Google Shape;121;p17">
            <a:extLst>
              <a:ext uri="{FF2B5EF4-FFF2-40B4-BE49-F238E27FC236}">
                <a16:creationId xmlns:a16="http://schemas.microsoft.com/office/drawing/2014/main" id="{EDAFF17E-0963-6757-9978-1A6F639B823E}"/>
              </a:ext>
            </a:extLst>
          </p:cNvPr>
          <p:cNvCxnSpPr/>
          <p:nvPr/>
        </p:nvCxnSpPr>
        <p:spPr>
          <a:xfrm>
            <a:off x="1479440" y="4015412"/>
            <a:ext cx="1857677" cy="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3" name="Google Shape;123;p17">
            <a:extLst>
              <a:ext uri="{FF2B5EF4-FFF2-40B4-BE49-F238E27FC236}">
                <a16:creationId xmlns:a16="http://schemas.microsoft.com/office/drawing/2014/main" id="{DA15B973-2A1A-1298-9542-7EA6529383C0}"/>
              </a:ext>
            </a:extLst>
          </p:cNvPr>
          <p:cNvSpPr txBox="1"/>
          <p:nvPr/>
        </p:nvSpPr>
        <p:spPr>
          <a:xfrm>
            <a:off x="1341140" y="2535481"/>
            <a:ext cx="9220029" cy="117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s-ES" sz="4000" dirty="0">
                <a:solidFill>
                  <a:schemeClr val="bg1"/>
                </a:solidFill>
              </a:rPr>
              <a:t>Propuestas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</a:pPr>
            <a:endParaRPr lang="es-CL" sz="4000" b="1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26E1471-BB0A-9B76-2E2D-035845A35B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4937" y="778981"/>
            <a:ext cx="1947797" cy="64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949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>
          <a:extLst>
            <a:ext uri="{FF2B5EF4-FFF2-40B4-BE49-F238E27FC236}">
              <a16:creationId xmlns:a16="http://schemas.microsoft.com/office/drawing/2014/main" id="{B4C960E8-CB84-4B4B-075E-E4F1168CB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>
            <a:extLst>
              <a:ext uri="{FF2B5EF4-FFF2-40B4-BE49-F238E27FC236}">
                <a16:creationId xmlns:a16="http://schemas.microsoft.com/office/drawing/2014/main" id="{7ECE8413-9DE5-7EA2-74F6-305DB669FD89}"/>
              </a:ext>
            </a:extLst>
          </p:cNvPr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E13FFC1-4007-1481-8543-D96EF1FBD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67" y="5599828"/>
            <a:ext cx="1771650" cy="591147"/>
          </a:xfrm>
          <a:prstGeom prst="rect">
            <a:avLst/>
          </a:prstGeom>
        </p:spPr>
      </p:pic>
      <p:sp>
        <p:nvSpPr>
          <p:cNvPr id="4" name="Google Shape;109;p3">
            <a:extLst>
              <a:ext uri="{FF2B5EF4-FFF2-40B4-BE49-F238E27FC236}">
                <a16:creationId xmlns:a16="http://schemas.microsoft.com/office/drawing/2014/main" id="{CD4D0F4F-36D0-B743-0100-713A291900D9}"/>
              </a:ext>
            </a:extLst>
          </p:cNvPr>
          <p:cNvSpPr/>
          <p:nvPr/>
        </p:nvSpPr>
        <p:spPr>
          <a:xfrm>
            <a:off x="602760" y="0"/>
            <a:ext cx="2791797" cy="1920240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13;p3">
            <a:extLst>
              <a:ext uri="{FF2B5EF4-FFF2-40B4-BE49-F238E27FC236}">
                <a16:creationId xmlns:a16="http://schemas.microsoft.com/office/drawing/2014/main" id="{4B6969D1-1461-33E1-3F0C-6669F468090A}"/>
              </a:ext>
            </a:extLst>
          </p:cNvPr>
          <p:cNvSpPr txBox="1"/>
          <p:nvPr/>
        </p:nvSpPr>
        <p:spPr>
          <a:xfrm>
            <a:off x="1073959" y="567759"/>
            <a:ext cx="2599272" cy="512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s-ES" dirty="0">
                <a:solidFill>
                  <a:schemeClr val="bg1"/>
                </a:solidFill>
              </a:rPr>
              <a:t>Propuestas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B84311F-C48E-2134-F51B-D1E9849FD367}"/>
              </a:ext>
            </a:extLst>
          </p:cNvPr>
          <p:cNvSpPr txBox="1"/>
          <p:nvPr/>
        </p:nvSpPr>
        <p:spPr>
          <a:xfrm>
            <a:off x="4142491" y="1937489"/>
            <a:ext cx="3519421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400" b="1" kern="1200" dirty="0">
                <a:solidFill>
                  <a:srgbClr val="217DE2"/>
                </a:solidFill>
              </a:rPr>
              <a:t>Fortalecer</a:t>
            </a:r>
            <a:r>
              <a:rPr lang="es-CL" sz="1400" kern="1200" dirty="0">
                <a:solidFill>
                  <a:srgbClr val="217DE2"/>
                </a:solidFill>
              </a:rPr>
              <a:t> </a:t>
            </a:r>
            <a:r>
              <a:rPr lang="es-CL" sz="1400" b="1" kern="1200" dirty="0">
                <a:solidFill>
                  <a:srgbClr val="217DE2"/>
                </a:solidFill>
              </a:rPr>
              <a:t>al RNPJ </a:t>
            </a:r>
            <a:r>
              <a:rPr lang="es-CL" sz="1400" kern="1200" dirty="0">
                <a:solidFill>
                  <a:srgbClr val="217DE2"/>
                </a:solidFill>
              </a:rPr>
              <a:t>como el registro que centralice la información corporativa y financiera de las OSC, modificando su Reglamento, o crear un Registro Centralizado de OSC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715105F-81A2-2FD1-8533-CEC4ACB04E4E}"/>
              </a:ext>
            </a:extLst>
          </p:cNvPr>
          <p:cNvSpPr txBox="1"/>
          <p:nvPr/>
        </p:nvSpPr>
        <p:spPr>
          <a:xfrm>
            <a:off x="4121483" y="3240531"/>
            <a:ext cx="3500567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400" b="1" kern="1200" dirty="0">
                <a:solidFill>
                  <a:srgbClr val="217DE2"/>
                </a:solidFill>
              </a:rPr>
              <a:t>Hacer las modificaciones legales necesarias </a:t>
            </a:r>
            <a:r>
              <a:rPr lang="es-CL" sz="1400" kern="1200" dirty="0">
                <a:solidFill>
                  <a:srgbClr val="217DE2"/>
                </a:solidFill>
              </a:rPr>
              <a:t>para, si la información que tenga este registro fuese requerida por otro Registro, sea entregada automáticamente por este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EAC3C03-7C65-E00F-677E-129FF465720B}"/>
              </a:ext>
            </a:extLst>
          </p:cNvPr>
          <p:cNvSpPr txBox="1"/>
          <p:nvPr/>
        </p:nvSpPr>
        <p:spPr>
          <a:xfrm>
            <a:off x="4161345" y="4474716"/>
            <a:ext cx="3460705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400" b="1" kern="1200" dirty="0">
                <a:solidFill>
                  <a:srgbClr val="217DE2"/>
                </a:solidFill>
              </a:rPr>
              <a:t>Uniformar la información </a:t>
            </a:r>
            <a:r>
              <a:rPr lang="es-CL" sz="1400" kern="1200" dirty="0">
                <a:solidFill>
                  <a:srgbClr val="217DE2"/>
                </a:solidFill>
              </a:rPr>
              <a:t>que las OSC deben acompañar al registro, haciendo obligatorio el uso de la FECU Social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6BF0464-C681-6DCD-855A-0DDA28BF2EE1}"/>
              </a:ext>
            </a:extLst>
          </p:cNvPr>
          <p:cNvSpPr txBox="1"/>
          <p:nvPr/>
        </p:nvSpPr>
        <p:spPr>
          <a:xfrm>
            <a:off x="4161345" y="5262813"/>
            <a:ext cx="3500567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400" b="1" kern="1200" dirty="0">
                <a:solidFill>
                  <a:srgbClr val="217DE2"/>
                </a:solidFill>
              </a:rPr>
              <a:t>Otorgar los recursos </a:t>
            </a:r>
            <a:r>
              <a:rPr lang="es-CL" sz="1400" kern="1200" dirty="0">
                <a:solidFill>
                  <a:srgbClr val="217DE2"/>
                </a:solidFill>
              </a:rPr>
              <a:t>y facultades necesarias al registro, para cumplir su función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17165674-C455-5AD3-D8BD-C5A0A6BA14F3}"/>
              </a:ext>
            </a:extLst>
          </p:cNvPr>
          <p:cNvSpPr txBox="1"/>
          <p:nvPr/>
        </p:nvSpPr>
        <p:spPr>
          <a:xfrm>
            <a:off x="8427285" y="1974385"/>
            <a:ext cx="2811501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400" b="1" kern="1200" dirty="0">
                <a:solidFill>
                  <a:srgbClr val="217DE2"/>
                </a:solidFill>
              </a:rPr>
              <a:t>Incorporar al registro a todas las OSC que tengan PJ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BC09C36A-9413-F661-F0B3-645A6CC4F86A}"/>
              </a:ext>
            </a:extLst>
          </p:cNvPr>
          <p:cNvSpPr txBox="1"/>
          <p:nvPr/>
        </p:nvSpPr>
        <p:spPr>
          <a:xfrm>
            <a:off x="8426377" y="2590046"/>
            <a:ext cx="3178019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400" b="1" kern="1200" dirty="0">
                <a:solidFill>
                  <a:srgbClr val="217DE2"/>
                </a:solidFill>
              </a:rPr>
              <a:t>Incorporar en el registro la información sobre transferencias </a:t>
            </a:r>
            <a:r>
              <a:rPr lang="es-CL" sz="1400" kern="1200" dirty="0">
                <a:solidFill>
                  <a:srgbClr val="217DE2"/>
                </a:solidFill>
              </a:rPr>
              <a:t>y donaciones que hoy recopilan el SII, el Ministerio de Hacienda y el Ministerio de Desarrollo Social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E1AA1624-303F-C022-434E-424C4D06EB61}"/>
              </a:ext>
            </a:extLst>
          </p:cNvPr>
          <p:cNvSpPr txBox="1"/>
          <p:nvPr/>
        </p:nvSpPr>
        <p:spPr>
          <a:xfrm>
            <a:off x="8426377" y="3756376"/>
            <a:ext cx="3036617" cy="86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400" b="1" kern="1200" dirty="0">
                <a:solidFill>
                  <a:srgbClr val="217DE2"/>
                </a:solidFill>
              </a:rPr>
              <a:t>Incorporar en el registro información sobre beneficiarios finales</a:t>
            </a:r>
            <a:r>
              <a:rPr lang="es-CL" sz="1400" kern="1200" dirty="0">
                <a:solidFill>
                  <a:srgbClr val="217DE2"/>
                </a:solidFill>
              </a:rPr>
              <a:t>, y sobre los donantes principales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0D19BDB8-5457-1361-2522-1C85C5CB22EF}"/>
              </a:ext>
            </a:extLst>
          </p:cNvPr>
          <p:cNvSpPr txBox="1"/>
          <p:nvPr/>
        </p:nvSpPr>
        <p:spPr>
          <a:xfrm>
            <a:off x="8426377" y="4745469"/>
            <a:ext cx="2812410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400" b="1" kern="1200" dirty="0">
                <a:solidFill>
                  <a:srgbClr val="217DE2"/>
                </a:solidFill>
              </a:rPr>
              <a:t>Diferenciar las exigencias de información </a:t>
            </a:r>
            <a:r>
              <a:rPr lang="es-CL" sz="1400" kern="1200" dirty="0">
                <a:solidFill>
                  <a:srgbClr val="217DE2"/>
                </a:solidFill>
              </a:rPr>
              <a:t>según el tamaño de la OSC y sus actividades</a:t>
            </a:r>
          </a:p>
        </p:txBody>
      </p:sp>
      <p:sp>
        <p:nvSpPr>
          <p:cNvPr id="32" name="Triángulo 31">
            <a:extLst>
              <a:ext uri="{FF2B5EF4-FFF2-40B4-BE49-F238E27FC236}">
                <a16:creationId xmlns:a16="http://schemas.microsoft.com/office/drawing/2014/main" id="{4A54D65C-3AFD-B012-DFCB-22E8376C2895}"/>
              </a:ext>
            </a:extLst>
          </p:cNvPr>
          <p:cNvSpPr/>
          <p:nvPr/>
        </p:nvSpPr>
        <p:spPr>
          <a:xfrm rot="5400000">
            <a:off x="3945624" y="2002354"/>
            <a:ext cx="167525" cy="144418"/>
          </a:xfrm>
          <a:prstGeom prst="triangle">
            <a:avLst/>
          </a:prstGeom>
          <a:solidFill>
            <a:srgbClr val="217D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3" name="Triángulo 32">
            <a:extLst>
              <a:ext uri="{FF2B5EF4-FFF2-40B4-BE49-F238E27FC236}">
                <a16:creationId xmlns:a16="http://schemas.microsoft.com/office/drawing/2014/main" id="{D6C82A6C-16D7-258F-AA0B-5D747BA243FB}"/>
              </a:ext>
            </a:extLst>
          </p:cNvPr>
          <p:cNvSpPr/>
          <p:nvPr/>
        </p:nvSpPr>
        <p:spPr>
          <a:xfrm rot="5400000">
            <a:off x="3945624" y="3324270"/>
            <a:ext cx="167525" cy="144418"/>
          </a:xfrm>
          <a:prstGeom prst="triangle">
            <a:avLst/>
          </a:prstGeom>
          <a:solidFill>
            <a:srgbClr val="217D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4" name="Triángulo 33">
            <a:extLst>
              <a:ext uri="{FF2B5EF4-FFF2-40B4-BE49-F238E27FC236}">
                <a16:creationId xmlns:a16="http://schemas.microsoft.com/office/drawing/2014/main" id="{11F658A1-385D-5031-7C22-FFCC69B6FA31}"/>
              </a:ext>
            </a:extLst>
          </p:cNvPr>
          <p:cNvSpPr/>
          <p:nvPr/>
        </p:nvSpPr>
        <p:spPr>
          <a:xfrm rot="5400000">
            <a:off x="3945624" y="4486270"/>
            <a:ext cx="167525" cy="144418"/>
          </a:xfrm>
          <a:prstGeom prst="triangle">
            <a:avLst/>
          </a:prstGeom>
          <a:solidFill>
            <a:srgbClr val="217D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5" name="Triángulo 34">
            <a:extLst>
              <a:ext uri="{FF2B5EF4-FFF2-40B4-BE49-F238E27FC236}">
                <a16:creationId xmlns:a16="http://schemas.microsoft.com/office/drawing/2014/main" id="{C27CFF22-A095-F551-71AB-9CAEBBC58FF5}"/>
              </a:ext>
            </a:extLst>
          </p:cNvPr>
          <p:cNvSpPr/>
          <p:nvPr/>
        </p:nvSpPr>
        <p:spPr>
          <a:xfrm rot="5400000">
            <a:off x="3945624" y="5375146"/>
            <a:ext cx="167525" cy="144418"/>
          </a:xfrm>
          <a:prstGeom prst="triangle">
            <a:avLst/>
          </a:prstGeom>
          <a:solidFill>
            <a:srgbClr val="217D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6" name="Triángulo 35">
            <a:extLst>
              <a:ext uri="{FF2B5EF4-FFF2-40B4-BE49-F238E27FC236}">
                <a16:creationId xmlns:a16="http://schemas.microsoft.com/office/drawing/2014/main" id="{C7075D37-9BD9-B443-8E6B-A253FC758AE3}"/>
              </a:ext>
            </a:extLst>
          </p:cNvPr>
          <p:cNvSpPr/>
          <p:nvPr/>
        </p:nvSpPr>
        <p:spPr>
          <a:xfrm rot="5400000">
            <a:off x="8223270" y="2047521"/>
            <a:ext cx="167525" cy="144418"/>
          </a:xfrm>
          <a:prstGeom prst="triangle">
            <a:avLst/>
          </a:prstGeom>
          <a:solidFill>
            <a:srgbClr val="217D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7" name="Triángulo 36">
            <a:extLst>
              <a:ext uri="{FF2B5EF4-FFF2-40B4-BE49-F238E27FC236}">
                <a16:creationId xmlns:a16="http://schemas.microsoft.com/office/drawing/2014/main" id="{58B11A04-CD03-21D4-1D9D-57DFC5CBAFBA}"/>
              </a:ext>
            </a:extLst>
          </p:cNvPr>
          <p:cNvSpPr/>
          <p:nvPr/>
        </p:nvSpPr>
        <p:spPr>
          <a:xfrm rot="5400000">
            <a:off x="8223270" y="2686344"/>
            <a:ext cx="167525" cy="144418"/>
          </a:xfrm>
          <a:prstGeom prst="triangle">
            <a:avLst/>
          </a:prstGeom>
          <a:solidFill>
            <a:srgbClr val="217D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8" name="Triángulo 37">
            <a:extLst>
              <a:ext uri="{FF2B5EF4-FFF2-40B4-BE49-F238E27FC236}">
                <a16:creationId xmlns:a16="http://schemas.microsoft.com/office/drawing/2014/main" id="{39D93399-E7A4-8537-A502-92965AC42960}"/>
              </a:ext>
            </a:extLst>
          </p:cNvPr>
          <p:cNvSpPr/>
          <p:nvPr/>
        </p:nvSpPr>
        <p:spPr>
          <a:xfrm rot="5400000">
            <a:off x="8223270" y="3856456"/>
            <a:ext cx="167525" cy="144418"/>
          </a:xfrm>
          <a:prstGeom prst="triangle">
            <a:avLst/>
          </a:prstGeom>
          <a:solidFill>
            <a:srgbClr val="217D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9" name="Triángulo 38">
            <a:extLst>
              <a:ext uri="{FF2B5EF4-FFF2-40B4-BE49-F238E27FC236}">
                <a16:creationId xmlns:a16="http://schemas.microsoft.com/office/drawing/2014/main" id="{B8A4592A-5011-57DC-77CF-EF5DB6B4CA95}"/>
              </a:ext>
            </a:extLst>
          </p:cNvPr>
          <p:cNvSpPr/>
          <p:nvPr/>
        </p:nvSpPr>
        <p:spPr>
          <a:xfrm rot="5400000">
            <a:off x="8223270" y="4818077"/>
            <a:ext cx="167525" cy="144418"/>
          </a:xfrm>
          <a:prstGeom prst="triangle">
            <a:avLst/>
          </a:prstGeom>
          <a:solidFill>
            <a:srgbClr val="217D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43899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8;p1">
            <a:extLst>
              <a:ext uri="{FF2B5EF4-FFF2-40B4-BE49-F238E27FC236}">
                <a16:creationId xmlns:a16="http://schemas.microsoft.com/office/drawing/2014/main" id="{175ACDA6-8069-5846-B22A-F47D83EC06AB}"/>
              </a:ext>
            </a:extLst>
          </p:cNvPr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217D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90;p1">
            <a:extLst>
              <a:ext uri="{FF2B5EF4-FFF2-40B4-BE49-F238E27FC236}">
                <a16:creationId xmlns:a16="http://schemas.microsoft.com/office/drawing/2014/main" id="{724E81C9-6B40-F548-90F3-8664C6BA799F}"/>
              </a:ext>
            </a:extLst>
          </p:cNvPr>
          <p:cNvSpPr/>
          <p:nvPr/>
        </p:nvSpPr>
        <p:spPr>
          <a:xfrm>
            <a:off x="106696" y="-51334"/>
            <a:ext cx="12085304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217D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1;p1">
            <a:extLst>
              <a:ext uri="{FF2B5EF4-FFF2-40B4-BE49-F238E27FC236}">
                <a16:creationId xmlns:a16="http://schemas.microsoft.com/office/drawing/2014/main" id="{CB47CC47-AB03-B345-995B-EA34DE00B4E9}"/>
              </a:ext>
            </a:extLst>
          </p:cNvPr>
          <p:cNvSpPr/>
          <p:nvPr/>
        </p:nvSpPr>
        <p:spPr>
          <a:xfrm rot="-5400000">
            <a:off x="-3276200" y="3224863"/>
            <a:ext cx="6909337" cy="356937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217D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92;p1">
            <a:extLst>
              <a:ext uri="{FF2B5EF4-FFF2-40B4-BE49-F238E27FC236}">
                <a16:creationId xmlns:a16="http://schemas.microsoft.com/office/drawing/2014/main" id="{7A41C107-6971-4743-AE55-37CD502DC639}"/>
              </a:ext>
            </a:extLst>
          </p:cNvPr>
          <p:cNvSpPr/>
          <p:nvPr/>
        </p:nvSpPr>
        <p:spPr>
          <a:xfrm rot="-5400000">
            <a:off x="8558441" y="3282215"/>
            <a:ext cx="6909335" cy="344906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217D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0" name="Grupo 69">
            <a:extLst>
              <a:ext uri="{FF2B5EF4-FFF2-40B4-BE49-F238E27FC236}">
                <a16:creationId xmlns:a16="http://schemas.microsoft.com/office/drawing/2014/main" id="{B92E1D77-7B68-6645-A044-817F71200B6D}"/>
              </a:ext>
            </a:extLst>
          </p:cNvPr>
          <p:cNvGrpSpPr/>
          <p:nvPr/>
        </p:nvGrpSpPr>
        <p:grpSpPr>
          <a:xfrm>
            <a:off x="1004930" y="2957632"/>
            <a:ext cx="5540256" cy="3125278"/>
            <a:chOff x="7180443" y="2891371"/>
            <a:chExt cx="5540256" cy="3125278"/>
          </a:xfrm>
        </p:grpSpPr>
        <p:sp>
          <p:nvSpPr>
            <p:cNvPr id="60" name="TextBox 8">
              <a:extLst>
                <a:ext uri="{FF2B5EF4-FFF2-40B4-BE49-F238E27FC236}">
                  <a16:creationId xmlns:a16="http://schemas.microsoft.com/office/drawing/2014/main" id="{3E56B0DF-2965-7349-9DED-EF08251845AB}"/>
                </a:ext>
              </a:extLst>
            </p:cNvPr>
            <p:cNvSpPr txBox="1"/>
            <p:nvPr/>
          </p:nvSpPr>
          <p:spPr>
            <a:xfrm>
              <a:off x="7491693" y="5007137"/>
              <a:ext cx="4771806" cy="31393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1100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@</a:t>
              </a:r>
              <a:r>
                <a:rPr lang="en-US" sz="1100" err="1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centrodepoliticaspublicasuc</a:t>
              </a:r>
              <a:endParaRPr lang="en-US" sz="110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Box 9">
              <a:extLst>
                <a:ext uri="{FF2B5EF4-FFF2-40B4-BE49-F238E27FC236}">
                  <a16:creationId xmlns:a16="http://schemas.microsoft.com/office/drawing/2014/main" id="{E6ECFAB1-BAAA-EE46-B8A5-C8D02914110B}"/>
                </a:ext>
              </a:extLst>
            </p:cNvPr>
            <p:cNvSpPr txBox="1"/>
            <p:nvPr/>
          </p:nvSpPr>
          <p:spPr>
            <a:xfrm>
              <a:off x="7180445" y="3354470"/>
              <a:ext cx="4295940" cy="6771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100" b="1">
                  <a:solidFill>
                    <a:srgbClr val="53565A"/>
                  </a:solidFill>
                  <a:latin typeface="Roboto Bold"/>
                </a:rPr>
                <a:t>Casa Central UC</a:t>
              </a:r>
            </a:p>
            <a:p>
              <a:r>
                <a:rPr lang="en-US" sz="1100" err="1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Avda</a:t>
              </a:r>
              <a:r>
                <a:rPr lang="en-US" sz="1100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1100" err="1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Libertador</a:t>
              </a:r>
              <a:r>
                <a:rPr lang="en-US" sz="1100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Bernardo O'Higgins 340, </a:t>
              </a:r>
              <a:r>
                <a:rPr lang="en-US" sz="1100" err="1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piso</a:t>
              </a:r>
              <a:r>
                <a:rPr lang="en-US" sz="1100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3.</a:t>
              </a:r>
            </a:p>
            <a:p>
              <a:r>
                <a:rPr lang="en-US" sz="1100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Santiago, Chile</a:t>
              </a:r>
            </a:p>
            <a:p>
              <a:r>
                <a:rPr lang="en-US" sz="1100" err="1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Teléfono</a:t>
              </a:r>
              <a:r>
                <a:rPr lang="en-US" sz="1100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(56) 22354 6637</a:t>
              </a:r>
            </a:p>
          </p:txBody>
        </p:sp>
        <p:sp>
          <p:nvSpPr>
            <p:cNvPr id="62" name="TextBox 10">
              <a:extLst>
                <a:ext uri="{FF2B5EF4-FFF2-40B4-BE49-F238E27FC236}">
                  <a16:creationId xmlns:a16="http://schemas.microsoft.com/office/drawing/2014/main" id="{949492D3-E29C-F944-992E-1A85E406597C}"/>
                </a:ext>
              </a:extLst>
            </p:cNvPr>
            <p:cNvSpPr txBox="1"/>
            <p:nvPr/>
          </p:nvSpPr>
          <p:spPr>
            <a:xfrm>
              <a:off x="7180443" y="4180005"/>
              <a:ext cx="5540256" cy="6771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100" b="1" err="1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Edificio</a:t>
              </a:r>
              <a:r>
                <a:rPr lang="en-US" sz="1100" b="1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Patio Alameda UC</a:t>
              </a:r>
            </a:p>
            <a:p>
              <a:r>
                <a:rPr lang="en-US" sz="1100" err="1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Avda</a:t>
              </a:r>
              <a:r>
                <a:rPr lang="en-US" sz="1100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1100" err="1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Libertador</a:t>
              </a:r>
              <a:r>
                <a:rPr lang="en-US" sz="1100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Bernardo O'Higgins 440, </a:t>
              </a:r>
              <a:r>
                <a:rPr lang="en-US" sz="1100" err="1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piso</a:t>
              </a:r>
              <a:r>
                <a:rPr lang="en-US" sz="1100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12.</a:t>
              </a:r>
            </a:p>
            <a:p>
              <a:r>
                <a:rPr lang="en-US" sz="1100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Santiago, Chile</a:t>
              </a:r>
            </a:p>
            <a:p>
              <a:r>
                <a:rPr lang="en-US" sz="1100" err="1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Teléfono</a:t>
              </a:r>
              <a:r>
                <a:rPr lang="en-US" sz="1100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(56) 22354 5658</a:t>
              </a:r>
            </a:p>
          </p:txBody>
        </p:sp>
        <p:grpSp>
          <p:nvGrpSpPr>
            <p:cNvPr id="69" name="Grupo 68">
              <a:extLst>
                <a:ext uri="{FF2B5EF4-FFF2-40B4-BE49-F238E27FC236}">
                  <a16:creationId xmlns:a16="http://schemas.microsoft.com/office/drawing/2014/main" id="{85D86D1F-5EE3-CF40-8C86-8E55CE928C02}"/>
                </a:ext>
              </a:extLst>
            </p:cNvPr>
            <p:cNvGrpSpPr/>
            <p:nvPr/>
          </p:nvGrpSpPr>
          <p:grpSpPr>
            <a:xfrm>
              <a:off x="7180444" y="2891371"/>
              <a:ext cx="4168655" cy="3125278"/>
              <a:chOff x="7180444" y="2891371"/>
              <a:chExt cx="4168655" cy="3125278"/>
            </a:xfrm>
          </p:grpSpPr>
          <p:pic>
            <p:nvPicPr>
              <p:cNvPr id="55" name="Picture 2">
                <a:extLst>
                  <a:ext uri="{FF2B5EF4-FFF2-40B4-BE49-F238E27FC236}">
                    <a16:creationId xmlns:a16="http://schemas.microsoft.com/office/drawing/2014/main" id="{63AB6638-CB6C-DE4D-9955-D1B312485A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180444" y="5247069"/>
                <a:ext cx="311251" cy="311251"/>
              </a:xfrm>
              <a:prstGeom prst="rect">
                <a:avLst/>
              </a:prstGeom>
            </p:spPr>
          </p:pic>
          <p:pic>
            <p:nvPicPr>
              <p:cNvPr id="56" name="Picture 3">
                <a:extLst>
                  <a:ext uri="{FF2B5EF4-FFF2-40B4-BE49-F238E27FC236}">
                    <a16:creationId xmlns:a16="http://schemas.microsoft.com/office/drawing/2014/main" id="{A144F4FA-AB77-5147-AC96-10FDFAC8D7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180444" y="5763295"/>
                <a:ext cx="253354" cy="253354"/>
              </a:xfrm>
              <a:prstGeom prst="rect">
                <a:avLst/>
              </a:prstGeom>
            </p:spPr>
          </p:pic>
          <p:pic>
            <p:nvPicPr>
              <p:cNvPr id="57" name="Picture 4">
                <a:extLst>
                  <a:ext uri="{FF2B5EF4-FFF2-40B4-BE49-F238E27FC236}">
                    <a16:creationId xmlns:a16="http://schemas.microsoft.com/office/drawing/2014/main" id="{4801AAA1-3E48-2D42-A11B-864011C206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488088" y="5763295"/>
                <a:ext cx="253354" cy="253354"/>
              </a:xfrm>
              <a:prstGeom prst="rect">
                <a:avLst/>
              </a:prstGeom>
            </p:spPr>
          </p:pic>
          <p:pic>
            <p:nvPicPr>
              <p:cNvPr id="58" name="Picture 5">
                <a:extLst>
                  <a:ext uri="{FF2B5EF4-FFF2-40B4-BE49-F238E27FC236}">
                    <a16:creationId xmlns:a16="http://schemas.microsoft.com/office/drawing/2014/main" id="{A8086759-8603-2D41-9A80-C2D54D9B3C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180444" y="5098642"/>
                <a:ext cx="253354" cy="253354"/>
              </a:xfrm>
              <a:prstGeom prst="rect">
                <a:avLst/>
              </a:prstGeom>
            </p:spPr>
          </p:pic>
          <p:pic>
            <p:nvPicPr>
              <p:cNvPr id="59" name="Picture 6">
                <a:extLst>
                  <a:ext uri="{FF2B5EF4-FFF2-40B4-BE49-F238E27FC236}">
                    <a16:creationId xmlns:a16="http://schemas.microsoft.com/office/drawing/2014/main" id="{22713561-E756-1645-A3B9-BC3962E9E0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180444" y="5431642"/>
                <a:ext cx="253354" cy="253354"/>
              </a:xfrm>
              <a:prstGeom prst="rect">
                <a:avLst/>
              </a:prstGeom>
            </p:spPr>
          </p:pic>
          <p:sp>
            <p:nvSpPr>
              <p:cNvPr id="63" name="TextBox 11">
                <a:extLst>
                  <a:ext uri="{FF2B5EF4-FFF2-40B4-BE49-F238E27FC236}">
                    <a16:creationId xmlns:a16="http://schemas.microsoft.com/office/drawing/2014/main" id="{A56D0AD0-21D1-C842-B191-0B0FB41AD366}"/>
                  </a:ext>
                </a:extLst>
              </p:cNvPr>
              <p:cNvSpPr txBox="1"/>
              <p:nvPr/>
            </p:nvSpPr>
            <p:spPr>
              <a:xfrm>
                <a:off x="7491694" y="5353559"/>
                <a:ext cx="3857405" cy="31393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2879"/>
                  </a:lnSpc>
                </a:pPr>
                <a:r>
                  <a:rPr lang="en-US" sz="1100">
                    <a:solidFill>
                      <a:srgbClr val="5356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@</a:t>
                </a:r>
                <a:r>
                  <a:rPr lang="en-US" sz="1100" err="1">
                    <a:solidFill>
                      <a:srgbClr val="5356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cppublicasuc</a:t>
                </a:r>
                <a:endParaRPr lang="en-US" sz="1100">
                  <a:solidFill>
                    <a:srgbClr val="53565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TextBox 12">
                <a:extLst>
                  <a:ext uri="{FF2B5EF4-FFF2-40B4-BE49-F238E27FC236}">
                    <a16:creationId xmlns:a16="http://schemas.microsoft.com/office/drawing/2014/main" id="{4EC0F013-1D1A-734B-8DB1-7555A2F4A232}"/>
                  </a:ext>
                </a:extLst>
              </p:cNvPr>
              <p:cNvSpPr txBox="1"/>
              <p:nvPr/>
            </p:nvSpPr>
            <p:spPr>
              <a:xfrm>
                <a:off x="7838659" y="5699981"/>
                <a:ext cx="2816090" cy="31393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2879"/>
                  </a:lnSpc>
                </a:pPr>
                <a:r>
                  <a:rPr lang="en-US" sz="1100">
                    <a:solidFill>
                      <a:srgbClr val="5356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Centro de </a:t>
                </a:r>
                <a:r>
                  <a:rPr lang="en-US" sz="1100" err="1">
                    <a:solidFill>
                      <a:srgbClr val="5356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Políticas</a:t>
                </a:r>
                <a:r>
                  <a:rPr lang="en-US" sz="1100">
                    <a:solidFill>
                      <a:srgbClr val="5356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100" err="1">
                    <a:solidFill>
                      <a:srgbClr val="5356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Públicas</a:t>
                </a:r>
                <a:r>
                  <a:rPr lang="en-US" sz="1100">
                    <a:solidFill>
                      <a:srgbClr val="5356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UC</a:t>
                </a:r>
              </a:p>
            </p:txBody>
          </p:sp>
          <p:sp>
            <p:nvSpPr>
              <p:cNvPr id="65" name="TextBox 13">
                <a:extLst>
                  <a:ext uri="{FF2B5EF4-FFF2-40B4-BE49-F238E27FC236}">
                    <a16:creationId xmlns:a16="http://schemas.microsoft.com/office/drawing/2014/main" id="{D10791B4-395D-4D49-96E1-9CE3D5D1A3E9}"/>
                  </a:ext>
                </a:extLst>
              </p:cNvPr>
              <p:cNvSpPr txBox="1"/>
              <p:nvPr/>
            </p:nvSpPr>
            <p:spPr>
              <a:xfrm>
                <a:off x="7180444" y="2891371"/>
                <a:ext cx="2957470" cy="37747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3527"/>
                  </a:lnSpc>
                </a:pPr>
                <a:r>
                  <a:rPr lang="en-US" b="1">
                    <a:solidFill>
                      <a:srgbClr val="277FE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Centro de </a:t>
                </a:r>
                <a:r>
                  <a:rPr lang="en-US" b="1" err="1">
                    <a:solidFill>
                      <a:srgbClr val="277FE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Políticas</a:t>
                </a:r>
                <a:r>
                  <a:rPr lang="en-US" b="1">
                    <a:solidFill>
                      <a:srgbClr val="277FE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err="1">
                    <a:solidFill>
                      <a:srgbClr val="277FE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Públicas</a:t>
                </a:r>
                <a:r>
                  <a:rPr lang="en-US" b="1">
                    <a:solidFill>
                      <a:srgbClr val="277FE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UC</a:t>
                </a:r>
              </a:p>
            </p:txBody>
          </p:sp>
        </p:grpSp>
      </p:grpSp>
      <p:pic>
        <p:nvPicPr>
          <p:cNvPr id="68" name="Picture 7">
            <a:extLst>
              <a:ext uri="{FF2B5EF4-FFF2-40B4-BE49-F238E27FC236}">
                <a16:creationId xmlns:a16="http://schemas.microsoft.com/office/drawing/2014/main" id="{17E2F27F-FDDF-9E4A-A5B5-DABD2445A76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50217" y="723756"/>
            <a:ext cx="2294862" cy="132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643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/>
          <p:nvPr/>
        </p:nvSpPr>
        <p:spPr>
          <a:xfrm rot="16200000">
            <a:off x="2981062" y="-2309804"/>
            <a:ext cx="6219526" cy="1148378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217D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1" name="Google Shape;121;p17"/>
          <p:cNvCxnSpPr/>
          <p:nvPr/>
        </p:nvCxnSpPr>
        <p:spPr>
          <a:xfrm>
            <a:off x="1479440" y="4015412"/>
            <a:ext cx="1857677" cy="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3" name="Google Shape;123;p17"/>
          <p:cNvSpPr txBox="1"/>
          <p:nvPr/>
        </p:nvSpPr>
        <p:spPr>
          <a:xfrm>
            <a:off x="1341140" y="2535481"/>
            <a:ext cx="7637607" cy="117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s-ES" sz="4000" b="1" dirty="0">
                <a:solidFill>
                  <a:schemeClr val="bg1"/>
                </a:solidFill>
              </a:rPr>
              <a:t>Las organizaciones de la sociedad civil en Chile 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</a:pPr>
            <a:endParaRPr lang="es-CL" sz="4000" b="1" dirty="0">
              <a:solidFill>
                <a:schemeClr val="lt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8D6F29E-950E-1C16-DD3E-1190DD928D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4937" y="778981"/>
            <a:ext cx="1947797" cy="6499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09;p3">
            <a:extLst>
              <a:ext uri="{FF2B5EF4-FFF2-40B4-BE49-F238E27FC236}">
                <a16:creationId xmlns:a16="http://schemas.microsoft.com/office/drawing/2014/main" id="{368A4E9C-E935-8CB8-1A93-08B6466115DD}"/>
              </a:ext>
            </a:extLst>
          </p:cNvPr>
          <p:cNvSpPr/>
          <p:nvPr/>
        </p:nvSpPr>
        <p:spPr>
          <a:xfrm>
            <a:off x="602760" y="1894900"/>
            <a:ext cx="2791797" cy="12770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602760" y="0"/>
            <a:ext cx="2791797" cy="1920240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5856359-EC85-52AF-5296-88E13BE79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67" y="5599828"/>
            <a:ext cx="1771650" cy="591147"/>
          </a:xfrm>
          <a:prstGeom prst="rect">
            <a:avLst/>
          </a:prstGeom>
        </p:spPr>
      </p:pic>
      <p:sp>
        <p:nvSpPr>
          <p:cNvPr id="2" name="Google Shape;113;p3">
            <a:extLst>
              <a:ext uri="{FF2B5EF4-FFF2-40B4-BE49-F238E27FC236}">
                <a16:creationId xmlns:a16="http://schemas.microsoft.com/office/drawing/2014/main" id="{C188A0A5-5EE2-F5FE-2D1A-65047A8737B7}"/>
              </a:ext>
            </a:extLst>
          </p:cNvPr>
          <p:cNvSpPr txBox="1"/>
          <p:nvPr/>
        </p:nvSpPr>
        <p:spPr>
          <a:xfrm>
            <a:off x="795285" y="518993"/>
            <a:ext cx="2599272" cy="127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s-ES" dirty="0">
                <a:solidFill>
                  <a:schemeClr val="bg1"/>
                </a:solidFill>
              </a:rPr>
              <a:t>Organizaciones de la sociedad civil en Chile </a:t>
            </a:r>
          </a:p>
          <a:p>
            <a:endParaRPr lang="es-ES" dirty="0">
              <a:solidFill>
                <a:schemeClr val="bg1"/>
              </a:solidFill>
              <a:cs typeface="Calibri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7081E101-5501-ADBF-0E96-00565E8C68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8249684"/>
              </p:ext>
            </p:extLst>
          </p:nvPr>
        </p:nvGraphicFramePr>
        <p:xfrm>
          <a:off x="2990467" y="54233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6550FA6A-5DC6-812E-9517-E6DF185EC5B6}"/>
              </a:ext>
            </a:extLst>
          </p:cNvPr>
          <p:cNvSpPr txBox="1"/>
          <p:nvPr/>
        </p:nvSpPr>
        <p:spPr>
          <a:xfrm>
            <a:off x="795285" y="2346034"/>
            <a:ext cx="1423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solidFill>
                  <a:srgbClr val="217DE2"/>
                </a:solidFill>
              </a:rPr>
              <a:t>Definición</a:t>
            </a:r>
          </a:p>
        </p:txBody>
      </p:sp>
    </p:spTree>
    <p:extLst>
      <p:ext uri="{BB962C8B-B14F-4D97-AF65-F5344CB8AC3E}">
        <p14:creationId xmlns:p14="http://schemas.microsoft.com/office/powerpoint/2010/main" val="2967546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>
          <a:extLst>
            <a:ext uri="{FF2B5EF4-FFF2-40B4-BE49-F238E27FC236}">
              <a16:creationId xmlns:a16="http://schemas.microsoft.com/office/drawing/2014/main" id="{E62E4AC1-6094-2F27-73A1-B8694CFFC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>
            <a:extLst>
              <a:ext uri="{FF2B5EF4-FFF2-40B4-BE49-F238E27FC236}">
                <a16:creationId xmlns:a16="http://schemas.microsoft.com/office/drawing/2014/main" id="{D9F40EC4-CFFA-E048-32DA-AF4507673FF4}"/>
              </a:ext>
            </a:extLst>
          </p:cNvPr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34EC334-4143-BD6F-BCC4-E27A22DAA4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67" y="5599828"/>
            <a:ext cx="1771650" cy="591147"/>
          </a:xfrm>
          <a:prstGeom prst="rect">
            <a:avLst/>
          </a:prstGeom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389EECB9-8195-5B27-36BD-58E17E93AA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2939032"/>
              </p:ext>
            </p:extLst>
          </p:nvPr>
        </p:nvGraphicFramePr>
        <p:xfrm>
          <a:off x="3587081" y="1336268"/>
          <a:ext cx="8374009" cy="4780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Google Shape;109;p3">
            <a:extLst>
              <a:ext uri="{FF2B5EF4-FFF2-40B4-BE49-F238E27FC236}">
                <a16:creationId xmlns:a16="http://schemas.microsoft.com/office/drawing/2014/main" id="{10E8739C-9F89-D99D-4FF1-C62980FD582B}"/>
              </a:ext>
            </a:extLst>
          </p:cNvPr>
          <p:cNvSpPr/>
          <p:nvPr/>
        </p:nvSpPr>
        <p:spPr>
          <a:xfrm>
            <a:off x="602760" y="1894900"/>
            <a:ext cx="2791797" cy="12770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09;p3">
            <a:extLst>
              <a:ext uri="{FF2B5EF4-FFF2-40B4-BE49-F238E27FC236}">
                <a16:creationId xmlns:a16="http://schemas.microsoft.com/office/drawing/2014/main" id="{EEFCB36C-B52B-1D51-E634-8D20FC2A8F74}"/>
              </a:ext>
            </a:extLst>
          </p:cNvPr>
          <p:cNvSpPr/>
          <p:nvPr/>
        </p:nvSpPr>
        <p:spPr>
          <a:xfrm>
            <a:off x="602760" y="0"/>
            <a:ext cx="2791797" cy="1920240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13;p3">
            <a:extLst>
              <a:ext uri="{FF2B5EF4-FFF2-40B4-BE49-F238E27FC236}">
                <a16:creationId xmlns:a16="http://schemas.microsoft.com/office/drawing/2014/main" id="{3D7D8A85-A51C-7291-7AF3-56541DB1FFA7}"/>
              </a:ext>
            </a:extLst>
          </p:cNvPr>
          <p:cNvSpPr txBox="1"/>
          <p:nvPr/>
        </p:nvSpPr>
        <p:spPr>
          <a:xfrm>
            <a:off x="795285" y="518993"/>
            <a:ext cx="2599272" cy="127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s-ES" dirty="0">
                <a:solidFill>
                  <a:schemeClr val="bg1"/>
                </a:solidFill>
              </a:rPr>
              <a:t>Organizaciones de la sociedad civil en Chile </a:t>
            </a:r>
          </a:p>
          <a:p>
            <a:endParaRPr lang="es-ES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957DCD0-35D9-8BFD-3C10-B1252997BFA6}"/>
              </a:ext>
            </a:extLst>
          </p:cNvPr>
          <p:cNvSpPr txBox="1"/>
          <p:nvPr/>
        </p:nvSpPr>
        <p:spPr>
          <a:xfrm>
            <a:off x="795285" y="2192146"/>
            <a:ext cx="2599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217DE2"/>
                </a:solidFill>
              </a:rPr>
              <a:t>Tipos según regulación jurídica</a:t>
            </a:r>
          </a:p>
        </p:txBody>
      </p:sp>
    </p:spTree>
    <p:extLst>
      <p:ext uri="{BB962C8B-B14F-4D97-AF65-F5344CB8AC3E}">
        <p14:creationId xmlns:p14="http://schemas.microsoft.com/office/powerpoint/2010/main" val="335221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>
          <a:extLst>
            <a:ext uri="{FF2B5EF4-FFF2-40B4-BE49-F238E27FC236}">
              <a16:creationId xmlns:a16="http://schemas.microsoft.com/office/drawing/2014/main" id="{9C9D9A33-66F1-0D5C-FA1B-5F6C940C6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>
            <a:extLst>
              <a:ext uri="{FF2B5EF4-FFF2-40B4-BE49-F238E27FC236}">
                <a16:creationId xmlns:a16="http://schemas.microsoft.com/office/drawing/2014/main" id="{86E1DFC8-EF4F-520A-A940-A51F49928EB4}"/>
              </a:ext>
            </a:extLst>
          </p:cNvPr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9398ACA-406A-7B02-0427-21634C37C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67" y="5599828"/>
            <a:ext cx="1771650" cy="591147"/>
          </a:xfrm>
          <a:prstGeom prst="rect">
            <a:avLst/>
          </a:prstGeom>
        </p:spPr>
      </p:pic>
      <p:sp>
        <p:nvSpPr>
          <p:cNvPr id="5" name="Forma libre 4">
            <a:extLst>
              <a:ext uri="{FF2B5EF4-FFF2-40B4-BE49-F238E27FC236}">
                <a16:creationId xmlns:a16="http://schemas.microsoft.com/office/drawing/2014/main" id="{E85E9E4D-146A-0509-DAA3-002B6C6C6383}"/>
              </a:ext>
            </a:extLst>
          </p:cNvPr>
          <p:cNvSpPr/>
          <p:nvPr/>
        </p:nvSpPr>
        <p:spPr>
          <a:xfrm>
            <a:off x="5985047" y="774215"/>
            <a:ext cx="2344293" cy="2694591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rgbClr val="A5A5A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5660" tIns="366351" rIns="325660" bIns="366351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2000" kern="1200" dirty="0"/>
              <a:t>No tienen fines de lucro</a:t>
            </a:r>
          </a:p>
        </p:txBody>
      </p:sp>
      <p:sp>
        <p:nvSpPr>
          <p:cNvPr id="12" name="Forma libre 11">
            <a:extLst>
              <a:ext uri="{FF2B5EF4-FFF2-40B4-BE49-F238E27FC236}">
                <a16:creationId xmlns:a16="http://schemas.microsoft.com/office/drawing/2014/main" id="{9D36946B-3232-4048-0626-6BC6D54B8CEB}"/>
              </a:ext>
            </a:extLst>
          </p:cNvPr>
          <p:cNvSpPr/>
          <p:nvPr/>
        </p:nvSpPr>
        <p:spPr>
          <a:xfrm>
            <a:off x="4769358" y="3025060"/>
            <a:ext cx="2344293" cy="2694591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rgbClr val="A5A5A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5660" tIns="366351" rIns="325660" bIns="366351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2000" kern="1200" dirty="0"/>
              <a:t>Pacto de Confianza</a:t>
            </a:r>
          </a:p>
        </p:txBody>
      </p:sp>
      <p:sp>
        <p:nvSpPr>
          <p:cNvPr id="15" name="Forma libre 14">
            <a:extLst>
              <a:ext uri="{FF2B5EF4-FFF2-40B4-BE49-F238E27FC236}">
                <a16:creationId xmlns:a16="http://schemas.microsoft.com/office/drawing/2014/main" id="{5DF7C489-0DB0-8A12-576A-9842E62B5356}"/>
              </a:ext>
            </a:extLst>
          </p:cNvPr>
          <p:cNvSpPr/>
          <p:nvPr/>
        </p:nvSpPr>
        <p:spPr>
          <a:xfrm>
            <a:off x="7264166" y="3012390"/>
            <a:ext cx="2344293" cy="2694591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rgbClr val="A5A5A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5660" tIns="366351" rIns="325660" bIns="366351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2000" kern="1200" dirty="0"/>
              <a:t>Objetos exclusivos; gremio, universidad, sindicato, entre otros</a:t>
            </a:r>
          </a:p>
        </p:txBody>
      </p:sp>
      <p:sp>
        <p:nvSpPr>
          <p:cNvPr id="8" name="Google Shape;109;p3">
            <a:extLst>
              <a:ext uri="{FF2B5EF4-FFF2-40B4-BE49-F238E27FC236}">
                <a16:creationId xmlns:a16="http://schemas.microsoft.com/office/drawing/2014/main" id="{E3582C18-12AF-8255-7395-B364CF70C1DB}"/>
              </a:ext>
            </a:extLst>
          </p:cNvPr>
          <p:cNvSpPr/>
          <p:nvPr/>
        </p:nvSpPr>
        <p:spPr>
          <a:xfrm>
            <a:off x="602760" y="1894900"/>
            <a:ext cx="2791797" cy="12770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09;p3">
            <a:extLst>
              <a:ext uri="{FF2B5EF4-FFF2-40B4-BE49-F238E27FC236}">
                <a16:creationId xmlns:a16="http://schemas.microsoft.com/office/drawing/2014/main" id="{E0751012-A1F3-E5EC-C55B-99FF70F82E9E}"/>
              </a:ext>
            </a:extLst>
          </p:cNvPr>
          <p:cNvSpPr/>
          <p:nvPr/>
        </p:nvSpPr>
        <p:spPr>
          <a:xfrm>
            <a:off x="602760" y="0"/>
            <a:ext cx="2791797" cy="1920240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13;p3">
            <a:extLst>
              <a:ext uri="{FF2B5EF4-FFF2-40B4-BE49-F238E27FC236}">
                <a16:creationId xmlns:a16="http://schemas.microsoft.com/office/drawing/2014/main" id="{79C26DDE-A28B-6430-8CBD-36DA930AA4CD}"/>
              </a:ext>
            </a:extLst>
          </p:cNvPr>
          <p:cNvSpPr txBox="1"/>
          <p:nvPr/>
        </p:nvSpPr>
        <p:spPr>
          <a:xfrm>
            <a:off x="795285" y="518993"/>
            <a:ext cx="2599272" cy="127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s-ES" dirty="0">
                <a:solidFill>
                  <a:schemeClr val="bg1"/>
                </a:solidFill>
              </a:rPr>
              <a:t>Organizaciones de la sociedad civil en Chile </a:t>
            </a:r>
          </a:p>
          <a:p>
            <a:endParaRPr lang="es-ES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B10151D-9077-E101-A3AD-CD6B07E04A25}"/>
              </a:ext>
            </a:extLst>
          </p:cNvPr>
          <p:cNvSpPr txBox="1"/>
          <p:nvPr/>
        </p:nvSpPr>
        <p:spPr>
          <a:xfrm>
            <a:off x="795285" y="2346034"/>
            <a:ext cx="2599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217DE2"/>
                </a:solidFill>
              </a:rPr>
              <a:t>Características</a:t>
            </a:r>
          </a:p>
        </p:txBody>
      </p:sp>
    </p:spTree>
    <p:extLst>
      <p:ext uri="{BB962C8B-B14F-4D97-AF65-F5344CB8AC3E}">
        <p14:creationId xmlns:p14="http://schemas.microsoft.com/office/powerpoint/2010/main" val="65224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>
          <a:extLst>
            <a:ext uri="{FF2B5EF4-FFF2-40B4-BE49-F238E27FC236}">
              <a16:creationId xmlns:a16="http://schemas.microsoft.com/office/drawing/2014/main" id="{2653E01B-3F6B-5835-71F0-8A1333B48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>
            <a:extLst>
              <a:ext uri="{FF2B5EF4-FFF2-40B4-BE49-F238E27FC236}">
                <a16:creationId xmlns:a16="http://schemas.microsoft.com/office/drawing/2014/main" id="{D008B1E5-4230-D6B4-0090-F7362E91A1B7}"/>
              </a:ext>
            </a:extLst>
          </p:cNvPr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503376A-4498-77F9-D6A2-13E9E1DE4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67" y="5599828"/>
            <a:ext cx="1771650" cy="591147"/>
          </a:xfrm>
          <a:prstGeom prst="rect">
            <a:avLst/>
          </a:prstGeom>
        </p:spPr>
      </p:pic>
      <p:sp>
        <p:nvSpPr>
          <p:cNvPr id="17" name="Flecha doblada hacia arriba 16">
            <a:extLst>
              <a:ext uri="{FF2B5EF4-FFF2-40B4-BE49-F238E27FC236}">
                <a16:creationId xmlns:a16="http://schemas.microsoft.com/office/drawing/2014/main" id="{75562327-3A24-99FB-AFDB-6EC2759D3A38}"/>
              </a:ext>
            </a:extLst>
          </p:cNvPr>
          <p:cNvSpPr/>
          <p:nvPr/>
        </p:nvSpPr>
        <p:spPr>
          <a:xfrm rot="5400000">
            <a:off x="3939651" y="1414504"/>
            <a:ext cx="735274" cy="637886"/>
          </a:xfrm>
          <a:prstGeom prst="bentUpArrow">
            <a:avLst>
              <a:gd name="adj1" fmla="val 32840"/>
              <a:gd name="adj2" fmla="val 23886"/>
              <a:gd name="adj3" fmla="val 35780"/>
            </a:avLst>
          </a:prstGeom>
          <a:solidFill>
            <a:srgbClr val="A5A5A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L"/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D7956CB2-DAF6-F7B1-F2E4-F7C74742F40B}"/>
              </a:ext>
            </a:extLst>
          </p:cNvPr>
          <p:cNvSpPr/>
          <p:nvPr/>
        </p:nvSpPr>
        <p:spPr>
          <a:xfrm>
            <a:off x="3671521" y="825446"/>
            <a:ext cx="1605717" cy="490427"/>
          </a:xfrm>
          <a:prstGeom prst="roundRect">
            <a:avLst/>
          </a:prstGeom>
          <a:solidFill>
            <a:srgbClr val="217DE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132" tIns="76132" rIns="76132" bIns="76132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400" kern="1200" dirty="0"/>
              <a:t>Caso Convenios, y otros casos</a:t>
            </a:r>
          </a:p>
        </p:txBody>
      </p:sp>
      <p:sp>
        <p:nvSpPr>
          <p:cNvPr id="21" name="Rectángulo redondeado 20">
            <a:extLst>
              <a:ext uri="{FF2B5EF4-FFF2-40B4-BE49-F238E27FC236}">
                <a16:creationId xmlns:a16="http://schemas.microsoft.com/office/drawing/2014/main" id="{09CD0539-D49B-5584-4A8F-04B09582769F}"/>
              </a:ext>
            </a:extLst>
          </p:cNvPr>
          <p:cNvSpPr/>
          <p:nvPr/>
        </p:nvSpPr>
        <p:spPr>
          <a:xfrm>
            <a:off x="4626231" y="1533777"/>
            <a:ext cx="1346777" cy="735272"/>
          </a:xfrm>
          <a:prstGeom prst="roundRect">
            <a:avLst/>
          </a:prstGeom>
          <a:solidFill>
            <a:srgbClr val="217DE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7285" tIns="77285" rIns="77285" bIns="77285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400" kern="1200" dirty="0"/>
              <a:t>Disminuye la reputación de las OSC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B42F4D2E-0386-CD53-B7E3-1F5C40128846}"/>
              </a:ext>
            </a:extLst>
          </p:cNvPr>
          <p:cNvSpPr/>
          <p:nvPr/>
        </p:nvSpPr>
        <p:spPr>
          <a:xfrm>
            <a:off x="7635178" y="2252319"/>
            <a:ext cx="891765" cy="693673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L"/>
          </a:p>
        </p:txBody>
      </p:sp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899631CA-C5DE-A32A-4D98-22B97E1FC8B1}"/>
              </a:ext>
            </a:extLst>
          </p:cNvPr>
          <p:cNvSpPr/>
          <p:nvPr/>
        </p:nvSpPr>
        <p:spPr>
          <a:xfrm>
            <a:off x="5453546" y="2515425"/>
            <a:ext cx="1841860" cy="649293"/>
          </a:xfrm>
          <a:prstGeom prst="roundRect">
            <a:avLst/>
          </a:prstGeom>
          <a:solidFill>
            <a:srgbClr val="217DE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587" tIns="75587" rIns="75587" bIns="75587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400" kern="1200" dirty="0"/>
              <a:t>Disminuyen los ingresos de las OSC</a:t>
            </a:r>
          </a:p>
        </p:txBody>
      </p:sp>
      <p:sp>
        <p:nvSpPr>
          <p:cNvPr id="25" name="Forma libre 24">
            <a:extLst>
              <a:ext uri="{FF2B5EF4-FFF2-40B4-BE49-F238E27FC236}">
                <a16:creationId xmlns:a16="http://schemas.microsoft.com/office/drawing/2014/main" id="{BE9123F6-4BC3-16E9-A13C-50BBAF7363CA}"/>
              </a:ext>
            </a:extLst>
          </p:cNvPr>
          <p:cNvSpPr/>
          <p:nvPr/>
        </p:nvSpPr>
        <p:spPr>
          <a:xfrm>
            <a:off x="7520181" y="2532653"/>
            <a:ext cx="4069059" cy="693673"/>
          </a:xfrm>
          <a:custGeom>
            <a:avLst/>
            <a:gdLst>
              <a:gd name="connsiteX0" fmla="*/ 0 w 3511443"/>
              <a:gd name="connsiteY0" fmla="*/ 0 h 693673"/>
              <a:gd name="connsiteX1" fmla="*/ 3511443 w 3511443"/>
              <a:gd name="connsiteY1" fmla="*/ 0 h 693673"/>
              <a:gd name="connsiteX2" fmla="*/ 3511443 w 3511443"/>
              <a:gd name="connsiteY2" fmla="*/ 693673 h 693673"/>
              <a:gd name="connsiteX3" fmla="*/ 0 w 3511443"/>
              <a:gd name="connsiteY3" fmla="*/ 693673 h 693673"/>
              <a:gd name="connsiteX4" fmla="*/ 0 w 3511443"/>
              <a:gd name="connsiteY4" fmla="*/ 0 h 693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1443" h="693673">
                <a:moveTo>
                  <a:pt x="0" y="0"/>
                </a:moveTo>
                <a:lnTo>
                  <a:pt x="3511443" y="0"/>
                </a:lnTo>
                <a:lnTo>
                  <a:pt x="3511443" y="693673"/>
                </a:lnTo>
                <a:lnTo>
                  <a:pt x="0" y="69367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kern="1200" dirty="0">
                <a:solidFill>
                  <a:srgbClr val="FF0000"/>
                </a:solidFill>
              </a:rPr>
              <a:t>60% de las OSC disminuyó sus ingresos</a:t>
            </a: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kern="1200" dirty="0">
                <a:solidFill>
                  <a:srgbClr val="FF0000"/>
                </a:solidFill>
              </a:rPr>
              <a:t>50% detuvo proyectos</a:t>
            </a: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sz="1400" kern="1200" dirty="0">
                <a:solidFill>
                  <a:srgbClr val="FF0000"/>
                </a:solidFill>
              </a:rPr>
              <a:t>30% disminuyó beneficiarios</a:t>
            </a:r>
          </a:p>
        </p:txBody>
      </p:sp>
      <p:sp>
        <p:nvSpPr>
          <p:cNvPr id="26" name="Flecha izquierda-derecha-arriba 25">
            <a:extLst>
              <a:ext uri="{FF2B5EF4-FFF2-40B4-BE49-F238E27FC236}">
                <a16:creationId xmlns:a16="http://schemas.microsoft.com/office/drawing/2014/main" id="{EEFF5A0F-0CA0-3402-5C9C-9BDE29E8F8E9}"/>
              </a:ext>
            </a:extLst>
          </p:cNvPr>
          <p:cNvSpPr/>
          <p:nvPr/>
        </p:nvSpPr>
        <p:spPr>
          <a:xfrm>
            <a:off x="7295406" y="3772014"/>
            <a:ext cx="1167392" cy="1033455"/>
          </a:xfrm>
          <a:prstGeom prst="leftRightUpArrow">
            <a:avLst/>
          </a:prstGeom>
          <a:solidFill>
            <a:srgbClr val="A5A5A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L" dirty="0"/>
          </a:p>
        </p:txBody>
      </p:sp>
      <p:sp>
        <p:nvSpPr>
          <p:cNvPr id="27" name="Rectángulo redondeado 26">
            <a:extLst>
              <a:ext uri="{FF2B5EF4-FFF2-40B4-BE49-F238E27FC236}">
                <a16:creationId xmlns:a16="http://schemas.microsoft.com/office/drawing/2014/main" id="{E036DF2D-81E9-5AB3-74A0-FDEB6AA316DA}"/>
              </a:ext>
            </a:extLst>
          </p:cNvPr>
          <p:cNvSpPr/>
          <p:nvPr/>
        </p:nvSpPr>
        <p:spPr>
          <a:xfrm>
            <a:off x="6441083" y="3485419"/>
            <a:ext cx="2908844" cy="554313"/>
          </a:xfrm>
          <a:prstGeom prst="roundRect">
            <a:avLst/>
          </a:prstGeom>
          <a:solidFill>
            <a:srgbClr val="217DE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331" tIns="75331" rIns="75331" bIns="75331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400" kern="1200" dirty="0"/>
              <a:t>Comisión Jaraquemada</a:t>
            </a:r>
          </a:p>
        </p:txBody>
      </p:sp>
      <p:sp>
        <p:nvSpPr>
          <p:cNvPr id="29" name="Forma libre 28">
            <a:extLst>
              <a:ext uri="{FF2B5EF4-FFF2-40B4-BE49-F238E27FC236}">
                <a16:creationId xmlns:a16="http://schemas.microsoft.com/office/drawing/2014/main" id="{86152DC8-E750-FBE2-D35D-089E07512F3B}"/>
              </a:ext>
            </a:extLst>
          </p:cNvPr>
          <p:cNvSpPr/>
          <p:nvPr/>
        </p:nvSpPr>
        <p:spPr>
          <a:xfrm>
            <a:off x="8481201" y="4244536"/>
            <a:ext cx="1432097" cy="881905"/>
          </a:xfrm>
          <a:custGeom>
            <a:avLst/>
            <a:gdLst>
              <a:gd name="connsiteX0" fmla="*/ 0 w 1638837"/>
              <a:gd name="connsiteY0" fmla="*/ 99562 h 597254"/>
              <a:gd name="connsiteX1" fmla="*/ 99562 w 1638837"/>
              <a:gd name="connsiteY1" fmla="*/ 0 h 597254"/>
              <a:gd name="connsiteX2" fmla="*/ 1539275 w 1638837"/>
              <a:gd name="connsiteY2" fmla="*/ 0 h 597254"/>
              <a:gd name="connsiteX3" fmla="*/ 1638837 w 1638837"/>
              <a:gd name="connsiteY3" fmla="*/ 99562 h 597254"/>
              <a:gd name="connsiteX4" fmla="*/ 1638837 w 1638837"/>
              <a:gd name="connsiteY4" fmla="*/ 497692 h 597254"/>
              <a:gd name="connsiteX5" fmla="*/ 1539275 w 1638837"/>
              <a:gd name="connsiteY5" fmla="*/ 597254 h 597254"/>
              <a:gd name="connsiteX6" fmla="*/ 99562 w 1638837"/>
              <a:gd name="connsiteY6" fmla="*/ 597254 h 597254"/>
              <a:gd name="connsiteX7" fmla="*/ 0 w 1638837"/>
              <a:gd name="connsiteY7" fmla="*/ 497692 h 597254"/>
              <a:gd name="connsiteX8" fmla="*/ 0 w 1638837"/>
              <a:gd name="connsiteY8" fmla="*/ 99562 h 597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8837" h="597254">
                <a:moveTo>
                  <a:pt x="0" y="99562"/>
                </a:moveTo>
                <a:cubicBezTo>
                  <a:pt x="0" y="44575"/>
                  <a:pt x="44575" y="0"/>
                  <a:pt x="99562" y="0"/>
                </a:cubicBezTo>
                <a:lnTo>
                  <a:pt x="1539275" y="0"/>
                </a:lnTo>
                <a:cubicBezTo>
                  <a:pt x="1594262" y="0"/>
                  <a:pt x="1638837" y="44575"/>
                  <a:pt x="1638837" y="99562"/>
                </a:cubicBezTo>
                <a:lnTo>
                  <a:pt x="1638837" y="497692"/>
                </a:lnTo>
                <a:cubicBezTo>
                  <a:pt x="1638837" y="552679"/>
                  <a:pt x="1594262" y="597254"/>
                  <a:pt x="1539275" y="597254"/>
                </a:cubicBezTo>
                <a:lnTo>
                  <a:pt x="99562" y="597254"/>
                </a:lnTo>
                <a:cubicBezTo>
                  <a:pt x="44575" y="597254"/>
                  <a:pt x="0" y="552679"/>
                  <a:pt x="0" y="497692"/>
                </a:cubicBezTo>
                <a:lnTo>
                  <a:pt x="0" y="99562"/>
                </a:lnTo>
                <a:close/>
              </a:path>
            </a:pathLst>
          </a:custGeom>
          <a:solidFill>
            <a:srgbClr val="217DE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2501" tIns="82501" rIns="82501" bIns="82501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L" sz="1400" kern="1200" dirty="0"/>
              <a:t>Insuficiente regulación transferencias</a:t>
            </a:r>
          </a:p>
        </p:txBody>
      </p:sp>
      <p:sp>
        <p:nvSpPr>
          <p:cNvPr id="6" name="Flecha: a la izquierda y derecha 5">
            <a:extLst>
              <a:ext uri="{FF2B5EF4-FFF2-40B4-BE49-F238E27FC236}">
                <a16:creationId xmlns:a16="http://schemas.microsoft.com/office/drawing/2014/main" id="{2E6B858F-DE51-2A45-AB23-3580259B52CB}"/>
              </a:ext>
            </a:extLst>
          </p:cNvPr>
          <p:cNvSpPr/>
          <p:nvPr/>
        </p:nvSpPr>
        <p:spPr>
          <a:xfrm rot="16200000">
            <a:off x="10594153" y="4860893"/>
            <a:ext cx="558638" cy="365760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CC639E73-D212-0E3E-57FA-9B375CA3E9E1}"/>
              </a:ext>
            </a:extLst>
          </p:cNvPr>
          <p:cNvSpPr/>
          <p:nvPr/>
        </p:nvSpPr>
        <p:spPr>
          <a:xfrm>
            <a:off x="10143271" y="4325347"/>
            <a:ext cx="1410162" cy="34887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Ley de </a:t>
            </a:r>
            <a:r>
              <a:rPr lang="es-CL" dirty="0" err="1"/>
              <a:t>Ppto</a:t>
            </a:r>
            <a:endParaRPr lang="es-CL" dirty="0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BFA42DE3-A0FB-82F3-9ECC-F5765EA6A966}"/>
              </a:ext>
            </a:extLst>
          </p:cNvPr>
          <p:cNvSpPr/>
          <p:nvPr/>
        </p:nvSpPr>
        <p:spPr>
          <a:xfrm>
            <a:off x="10143271" y="5413325"/>
            <a:ext cx="1410162" cy="42271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 err="1"/>
              <a:t>PdL</a:t>
            </a:r>
            <a:r>
              <a:rPr lang="es-CL" dirty="0"/>
              <a:t> Transferencias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C62CCB08-657C-CB7A-7FFC-99D026C32F18}"/>
              </a:ext>
            </a:extLst>
          </p:cNvPr>
          <p:cNvSpPr/>
          <p:nvPr/>
        </p:nvSpPr>
        <p:spPr>
          <a:xfrm>
            <a:off x="5788116" y="4221137"/>
            <a:ext cx="1424321" cy="881905"/>
          </a:xfrm>
          <a:prstGeom prst="roundRect">
            <a:avLst/>
          </a:prstGeom>
          <a:solidFill>
            <a:srgbClr val="217D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Insuficiente transparencia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80E7EEFC-A7DF-6963-BF6A-8EDF12ABDC16}"/>
              </a:ext>
            </a:extLst>
          </p:cNvPr>
          <p:cNvSpPr/>
          <p:nvPr/>
        </p:nvSpPr>
        <p:spPr>
          <a:xfrm>
            <a:off x="3354508" y="4264978"/>
            <a:ext cx="2239742" cy="1758862"/>
          </a:xfrm>
          <a:prstGeom prst="roundRect">
            <a:avLst>
              <a:gd name="adj" fmla="val 9135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L" sz="1200" b="1" dirty="0"/>
              <a:t>Diversos </a:t>
            </a:r>
            <a:r>
              <a:rPr lang="es-CL" sz="1200" b="1" dirty="0" err="1"/>
              <a:t>PdL</a:t>
            </a:r>
            <a:r>
              <a:rPr lang="es-CL" sz="1200" b="1" dirty="0"/>
              <a:t>;</a:t>
            </a:r>
          </a:p>
          <a:p>
            <a:pPr marL="119063" indent="-119063">
              <a:buClr>
                <a:schemeClr val="bg1"/>
              </a:buClr>
              <a:buFontTx/>
              <a:buChar char="-"/>
            </a:pPr>
            <a:r>
              <a:rPr lang="es-CL" sz="1200" dirty="0"/>
              <a:t>Transparencia 2.0</a:t>
            </a:r>
          </a:p>
          <a:p>
            <a:pPr marL="119063" indent="-119063">
              <a:buClr>
                <a:schemeClr val="bg1"/>
              </a:buClr>
              <a:buFontTx/>
              <a:buChar char="-"/>
            </a:pPr>
            <a:r>
              <a:rPr lang="es-CL" sz="1200" dirty="0"/>
              <a:t>Reg. Beneficiarios Finales</a:t>
            </a:r>
          </a:p>
          <a:p>
            <a:pPr marL="119063" indent="-119063">
              <a:buClr>
                <a:schemeClr val="bg1"/>
              </a:buClr>
              <a:buFontTx/>
              <a:buChar char="-"/>
            </a:pPr>
            <a:r>
              <a:rPr lang="es-CL" sz="1200" dirty="0"/>
              <a:t>Transparencia Municipal</a:t>
            </a:r>
          </a:p>
          <a:p>
            <a:pPr marL="119063" indent="-119063">
              <a:buClr>
                <a:schemeClr val="bg1"/>
              </a:buClr>
              <a:buFontTx/>
              <a:buChar char="-"/>
            </a:pPr>
            <a:r>
              <a:rPr lang="es-CL" sz="1200" dirty="0"/>
              <a:t>Transparencia de Fondos</a:t>
            </a:r>
          </a:p>
          <a:p>
            <a:pPr marL="119063" indent="-119063">
              <a:buClr>
                <a:schemeClr val="bg1"/>
              </a:buClr>
              <a:buFontTx/>
              <a:buChar char="-"/>
            </a:pPr>
            <a:r>
              <a:rPr lang="es-CL" sz="1200" dirty="0"/>
              <a:t>Nueva Ley de Compras Públicas</a:t>
            </a:r>
          </a:p>
        </p:txBody>
      </p:sp>
      <p:sp>
        <p:nvSpPr>
          <p:cNvPr id="4" name="Google Shape;109;p3">
            <a:extLst>
              <a:ext uri="{FF2B5EF4-FFF2-40B4-BE49-F238E27FC236}">
                <a16:creationId xmlns:a16="http://schemas.microsoft.com/office/drawing/2014/main" id="{19CBCF75-914E-174E-8F36-E01BC09718D4}"/>
              </a:ext>
            </a:extLst>
          </p:cNvPr>
          <p:cNvSpPr/>
          <p:nvPr/>
        </p:nvSpPr>
        <p:spPr>
          <a:xfrm>
            <a:off x="602760" y="1894900"/>
            <a:ext cx="2791797" cy="12770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09;p3">
            <a:extLst>
              <a:ext uri="{FF2B5EF4-FFF2-40B4-BE49-F238E27FC236}">
                <a16:creationId xmlns:a16="http://schemas.microsoft.com/office/drawing/2014/main" id="{45EF3475-66CF-0338-881D-4B113A60205C}"/>
              </a:ext>
            </a:extLst>
          </p:cNvPr>
          <p:cNvSpPr/>
          <p:nvPr/>
        </p:nvSpPr>
        <p:spPr>
          <a:xfrm>
            <a:off x="602760" y="0"/>
            <a:ext cx="2791797" cy="1920240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13;p3">
            <a:extLst>
              <a:ext uri="{FF2B5EF4-FFF2-40B4-BE49-F238E27FC236}">
                <a16:creationId xmlns:a16="http://schemas.microsoft.com/office/drawing/2014/main" id="{C5173AA7-6662-957B-8F04-29DC583E2731}"/>
              </a:ext>
            </a:extLst>
          </p:cNvPr>
          <p:cNvSpPr txBox="1"/>
          <p:nvPr/>
        </p:nvSpPr>
        <p:spPr>
          <a:xfrm>
            <a:off x="795285" y="518993"/>
            <a:ext cx="2599272" cy="127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s-ES" dirty="0">
                <a:solidFill>
                  <a:schemeClr val="bg1"/>
                </a:solidFill>
              </a:rPr>
              <a:t>Organizaciones de la sociedad civil en Chile </a:t>
            </a:r>
          </a:p>
          <a:p>
            <a:endParaRPr lang="es-ES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9D38624-D1A1-F169-9AA9-2C480CF69ABC}"/>
              </a:ext>
            </a:extLst>
          </p:cNvPr>
          <p:cNvSpPr txBox="1"/>
          <p:nvPr/>
        </p:nvSpPr>
        <p:spPr>
          <a:xfrm>
            <a:off x="795285" y="2346034"/>
            <a:ext cx="2599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217DE2"/>
                </a:solidFill>
              </a:rPr>
              <a:t>Contexto</a:t>
            </a:r>
          </a:p>
        </p:txBody>
      </p:sp>
      <p:sp>
        <p:nvSpPr>
          <p:cNvPr id="16" name="Flecha doblada hacia arriba 15">
            <a:extLst>
              <a:ext uri="{FF2B5EF4-FFF2-40B4-BE49-F238E27FC236}">
                <a16:creationId xmlns:a16="http://schemas.microsoft.com/office/drawing/2014/main" id="{3F00450C-C191-0C73-F24C-057AD34C1B8A}"/>
              </a:ext>
            </a:extLst>
          </p:cNvPr>
          <p:cNvSpPr/>
          <p:nvPr/>
        </p:nvSpPr>
        <p:spPr>
          <a:xfrm rot="5400000">
            <a:off x="4766966" y="2314390"/>
            <a:ext cx="735274" cy="637886"/>
          </a:xfrm>
          <a:prstGeom prst="bentUpArrow">
            <a:avLst>
              <a:gd name="adj1" fmla="val 32840"/>
              <a:gd name="adj2" fmla="val 23886"/>
              <a:gd name="adj3" fmla="val 35780"/>
            </a:avLst>
          </a:prstGeom>
          <a:solidFill>
            <a:srgbClr val="A5A5A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L"/>
          </a:p>
        </p:txBody>
      </p:sp>
      <p:sp>
        <p:nvSpPr>
          <p:cNvPr id="19" name="Flecha doblada hacia arriba 18">
            <a:extLst>
              <a:ext uri="{FF2B5EF4-FFF2-40B4-BE49-F238E27FC236}">
                <a16:creationId xmlns:a16="http://schemas.microsoft.com/office/drawing/2014/main" id="{33DE32DA-B569-5354-2F2C-ABA666B551C3}"/>
              </a:ext>
            </a:extLst>
          </p:cNvPr>
          <p:cNvSpPr/>
          <p:nvPr/>
        </p:nvSpPr>
        <p:spPr>
          <a:xfrm rot="5400000">
            <a:off x="5739423" y="3214276"/>
            <a:ext cx="735274" cy="637886"/>
          </a:xfrm>
          <a:prstGeom prst="bentUpArrow">
            <a:avLst>
              <a:gd name="adj1" fmla="val 32840"/>
              <a:gd name="adj2" fmla="val 23886"/>
              <a:gd name="adj3" fmla="val 35780"/>
            </a:avLst>
          </a:prstGeom>
          <a:solidFill>
            <a:srgbClr val="A5A5A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L"/>
          </a:p>
        </p:txBody>
      </p:sp>
      <p:sp>
        <p:nvSpPr>
          <p:cNvPr id="31" name="Abrir llave 30">
            <a:extLst>
              <a:ext uri="{FF2B5EF4-FFF2-40B4-BE49-F238E27FC236}">
                <a16:creationId xmlns:a16="http://schemas.microsoft.com/office/drawing/2014/main" id="{CDCA7C46-F167-7061-EC69-5259470C9252}"/>
              </a:ext>
            </a:extLst>
          </p:cNvPr>
          <p:cNvSpPr/>
          <p:nvPr/>
        </p:nvSpPr>
        <p:spPr>
          <a:xfrm>
            <a:off x="5594250" y="4221137"/>
            <a:ext cx="193866" cy="180270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2" name="Abrir llave 31">
            <a:extLst>
              <a:ext uri="{FF2B5EF4-FFF2-40B4-BE49-F238E27FC236}">
                <a16:creationId xmlns:a16="http://schemas.microsoft.com/office/drawing/2014/main" id="{B6B1314C-45FE-657B-7149-F79D1B5C1FA5}"/>
              </a:ext>
            </a:extLst>
          </p:cNvPr>
          <p:cNvSpPr/>
          <p:nvPr/>
        </p:nvSpPr>
        <p:spPr>
          <a:xfrm flipH="1">
            <a:off x="9931352" y="4221137"/>
            <a:ext cx="193865" cy="180270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49375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F31C17A7-94A3-259F-2045-BD42D9B6A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>
            <a:extLst>
              <a:ext uri="{FF2B5EF4-FFF2-40B4-BE49-F238E27FC236}">
                <a16:creationId xmlns:a16="http://schemas.microsoft.com/office/drawing/2014/main" id="{48464DE7-E60E-2E34-E76A-9B223802EF39}"/>
              </a:ext>
            </a:extLst>
          </p:cNvPr>
          <p:cNvSpPr/>
          <p:nvPr/>
        </p:nvSpPr>
        <p:spPr>
          <a:xfrm rot="16200000">
            <a:off x="2981062" y="-2309804"/>
            <a:ext cx="6219526" cy="1148378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217D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1" name="Google Shape;121;p17">
            <a:extLst>
              <a:ext uri="{FF2B5EF4-FFF2-40B4-BE49-F238E27FC236}">
                <a16:creationId xmlns:a16="http://schemas.microsoft.com/office/drawing/2014/main" id="{CB36A3F5-364E-F354-7A41-BBD7C11F58AE}"/>
              </a:ext>
            </a:extLst>
          </p:cNvPr>
          <p:cNvCxnSpPr/>
          <p:nvPr/>
        </p:nvCxnSpPr>
        <p:spPr>
          <a:xfrm>
            <a:off x="1479440" y="4015412"/>
            <a:ext cx="1857677" cy="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3" name="Google Shape;123;p17">
            <a:extLst>
              <a:ext uri="{FF2B5EF4-FFF2-40B4-BE49-F238E27FC236}">
                <a16:creationId xmlns:a16="http://schemas.microsoft.com/office/drawing/2014/main" id="{A3D52AA5-B4AC-6FA3-AEBA-5977FE122EF1}"/>
              </a:ext>
            </a:extLst>
          </p:cNvPr>
          <p:cNvSpPr txBox="1"/>
          <p:nvPr/>
        </p:nvSpPr>
        <p:spPr>
          <a:xfrm>
            <a:off x="1341140" y="2535481"/>
            <a:ext cx="9220029" cy="117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s-ES" sz="4000" b="1" dirty="0">
                <a:solidFill>
                  <a:schemeClr val="bg1"/>
                </a:solidFill>
              </a:rPr>
              <a:t>Principales mecanismos de transparencia de las OSC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</a:pPr>
            <a:endParaRPr lang="es-CL" sz="4000" b="1" dirty="0">
              <a:solidFill>
                <a:schemeClr val="lt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7BA3AE8-95D7-EAAF-1145-E95216B59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4937" y="778981"/>
            <a:ext cx="1947797" cy="64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299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>
          <a:extLst>
            <a:ext uri="{FF2B5EF4-FFF2-40B4-BE49-F238E27FC236}">
              <a16:creationId xmlns:a16="http://schemas.microsoft.com/office/drawing/2014/main" id="{E8A83977-27D6-D8EA-3D59-4C8582138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>
            <a:extLst>
              <a:ext uri="{FF2B5EF4-FFF2-40B4-BE49-F238E27FC236}">
                <a16:creationId xmlns:a16="http://schemas.microsoft.com/office/drawing/2014/main" id="{E1828AD8-CE6E-01B7-A719-29FDABB2C4E1}"/>
              </a:ext>
            </a:extLst>
          </p:cNvPr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43B81EF-9DC6-AF69-817A-1E53939F6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67" y="5599828"/>
            <a:ext cx="1771650" cy="591147"/>
          </a:xfrm>
          <a:prstGeom prst="rect">
            <a:avLst/>
          </a:prstGeom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371B1685-281D-D946-D32E-561950E9A5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0276019"/>
              </p:ext>
            </p:extLst>
          </p:nvPr>
        </p:nvGraphicFramePr>
        <p:xfrm>
          <a:off x="2937163" y="503112"/>
          <a:ext cx="8652077" cy="5538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Google Shape;109;p3">
            <a:extLst>
              <a:ext uri="{FF2B5EF4-FFF2-40B4-BE49-F238E27FC236}">
                <a16:creationId xmlns:a16="http://schemas.microsoft.com/office/drawing/2014/main" id="{D3EBF443-342C-BCFD-8285-7BF466503D6C}"/>
              </a:ext>
            </a:extLst>
          </p:cNvPr>
          <p:cNvSpPr/>
          <p:nvPr/>
        </p:nvSpPr>
        <p:spPr>
          <a:xfrm>
            <a:off x="602760" y="1894900"/>
            <a:ext cx="2791797" cy="12770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09;p3">
            <a:extLst>
              <a:ext uri="{FF2B5EF4-FFF2-40B4-BE49-F238E27FC236}">
                <a16:creationId xmlns:a16="http://schemas.microsoft.com/office/drawing/2014/main" id="{5EC2F007-0C63-D37E-E831-B01A78225065}"/>
              </a:ext>
            </a:extLst>
          </p:cNvPr>
          <p:cNvSpPr/>
          <p:nvPr/>
        </p:nvSpPr>
        <p:spPr>
          <a:xfrm>
            <a:off x="602760" y="0"/>
            <a:ext cx="2791797" cy="1920240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13;p3">
            <a:extLst>
              <a:ext uri="{FF2B5EF4-FFF2-40B4-BE49-F238E27FC236}">
                <a16:creationId xmlns:a16="http://schemas.microsoft.com/office/drawing/2014/main" id="{C83DD7C5-DDDB-C7D3-C382-45DFFAEE5A3E}"/>
              </a:ext>
            </a:extLst>
          </p:cNvPr>
          <p:cNvSpPr txBox="1"/>
          <p:nvPr/>
        </p:nvSpPr>
        <p:spPr>
          <a:xfrm>
            <a:off x="795285" y="518993"/>
            <a:ext cx="2599272" cy="127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s-ES" sz="2400" dirty="0">
                <a:solidFill>
                  <a:schemeClr val="bg1"/>
                </a:solidFill>
              </a:rPr>
              <a:t>Mecanismos de Transparencia de las OSC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880D6D7-3938-4A9F-B7B0-C2929BB212E2}"/>
              </a:ext>
            </a:extLst>
          </p:cNvPr>
          <p:cNvSpPr txBox="1"/>
          <p:nvPr/>
        </p:nvSpPr>
        <p:spPr>
          <a:xfrm>
            <a:off x="795285" y="2346034"/>
            <a:ext cx="2599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217DE2"/>
                </a:solidFill>
              </a:rPr>
              <a:t>Mecanismos generales</a:t>
            </a:r>
          </a:p>
        </p:txBody>
      </p:sp>
    </p:spTree>
    <p:extLst>
      <p:ext uri="{BB962C8B-B14F-4D97-AF65-F5344CB8AC3E}">
        <p14:creationId xmlns:p14="http://schemas.microsoft.com/office/powerpoint/2010/main" val="39491848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0E3F2A5694C74E942C070677F34ED4" ma:contentTypeVersion="13" ma:contentTypeDescription="Create a new document." ma:contentTypeScope="" ma:versionID="871263ecb2f52612c371e0e6fc9c1000">
  <xsd:schema xmlns:xsd="http://www.w3.org/2001/XMLSchema" xmlns:xs="http://www.w3.org/2001/XMLSchema" xmlns:p="http://schemas.microsoft.com/office/2006/metadata/properties" xmlns:ns2="f1089179-8f2f-4c64-bebf-cb80c9e98741" xmlns:ns3="70616c48-3b01-43bf-9a8d-65f1a209d81e" targetNamespace="http://schemas.microsoft.com/office/2006/metadata/properties" ma:root="true" ma:fieldsID="4f03a222f1101fa1a24faf596073107a" ns2:_="" ns3:_="">
    <xsd:import namespace="f1089179-8f2f-4c64-bebf-cb80c9e98741"/>
    <xsd:import namespace="70616c48-3b01-43bf-9a8d-65f1a209d8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089179-8f2f-4c64-bebf-cb80c9e98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c44c076-1990-432d-b910-f78c9fed31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616c48-3b01-43bf-9a8d-65f1a209d81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f2ac258-fc30-4549-9369-a3828848fbca}" ma:internalName="TaxCatchAll" ma:showField="CatchAllData" ma:web="70616c48-3b01-43bf-9a8d-65f1a209d8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0616c48-3b01-43bf-9a8d-65f1a209d81e" xsi:nil="true"/>
    <lcf76f155ced4ddcb4097134ff3c332f xmlns="f1089179-8f2f-4c64-bebf-cb80c9e9874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CB5900-8EBA-432F-A03E-DC8D5E3DD7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089179-8f2f-4c64-bebf-cb80c9e98741"/>
    <ds:schemaRef ds:uri="70616c48-3b01-43bf-9a8d-65f1a209d8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A2B52B6-61B4-4007-AA94-9E64868CB369}">
  <ds:schemaRefs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  <ds:schemaRef ds:uri="http://purl.org/dc/elements/1.1/"/>
    <ds:schemaRef ds:uri="70616c48-3b01-43bf-9a8d-65f1a209d81e"/>
    <ds:schemaRef ds:uri="http://www.w3.org/XML/1998/namespace"/>
    <ds:schemaRef ds:uri="http://schemas.openxmlformats.org/package/2006/metadata/core-properties"/>
    <ds:schemaRef ds:uri="f1089179-8f2f-4c64-bebf-cb80c9e98741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E9D0026-E8EE-4210-9C83-ECDCDF7469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5590</TotalTime>
  <Words>1721</Words>
  <Application>Microsoft Office PowerPoint</Application>
  <PresentationFormat>Panorámica</PresentationFormat>
  <Paragraphs>181</Paragraphs>
  <Slides>23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8" baseType="lpstr">
      <vt:lpstr>Arial</vt:lpstr>
      <vt:lpstr>Calibri</vt:lpstr>
      <vt:lpstr>Nunito Sans</vt:lpstr>
      <vt:lpstr>Roboto Bold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Carmen Vergara</dc:creator>
  <cp:lastModifiedBy>DOMINIQUE</cp:lastModifiedBy>
  <cp:revision>1208</cp:revision>
  <dcterms:created xsi:type="dcterms:W3CDTF">2022-03-04T14:55:13Z</dcterms:created>
  <dcterms:modified xsi:type="dcterms:W3CDTF">2025-04-25T13:51:40Z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0x0101000E0E3F2A5694C74E942C070677F34ED4</vt:lpwstr>
  </property>
</Properties>
</file>