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36" r:id="rId1"/>
  </p:sldMasterIdLst>
  <p:notesMasterIdLst>
    <p:notesMasterId r:id="rId11"/>
  </p:notesMasterIdLst>
  <p:sldIdLst>
    <p:sldId id="256" r:id="rId2"/>
    <p:sldId id="297" r:id="rId3"/>
    <p:sldId id="298" r:id="rId4"/>
    <p:sldId id="299" r:id="rId5"/>
    <p:sldId id="300" r:id="rId6"/>
    <p:sldId id="301" r:id="rId7"/>
    <p:sldId id="302" r:id="rId8"/>
    <p:sldId id="292" r:id="rId9"/>
    <p:sldId id="294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56" d="100"/>
          <a:sy n="56" d="100"/>
        </p:scale>
        <p:origin x="13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58740-1437-455E-B54C-2EA0DD879E5E}" type="datetimeFigureOut">
              <a:rPr lang="es-MX" smtClean="0"/>
              <a:t>04/06/2015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8BBC4-DC64-4E7F-9BBF-E3D00CB5BA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9570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8BBC4-DC64-4E7F-9BBF-E3D00CB5BAB9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270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8BBC4-DC64-4E7F-9BBF-E3D00CB5BAB9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5307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8BBC4-DC64-4E7F-9BBF-E3D00CB5BAB9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4920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2F3B-499D-4674-B3D0-B7C7A5C2EA71}" type="datetimeFigureOut">
              <a:rPr lang="es-CL" smtClean="0"/>
              <a:pPr/>
              <a:t>04-06-2015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838F-3BDD-4929-896F-C07F9D24218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2F3B-499D-4674-B3D0-B7C7A5C2EA71}" type="datetimeFigureOut">
              <a:rPr lang="es-CL" smtClean="0"/>
              <a:pPr/>
              <a:t>04-06-2015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838F-3BDD-4929-896F-C07F9D24218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2F3B-499D-4674-B3D0-B7C7A5C2EA71}" type="datetimeFigureOut">
              <a:rPr lang="es-CL" smtClean="0"/>
              <a:pPr/>
              <a:t>04-06-2015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838F-3BDD-4929-896F-C07F9D24218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2F3B-499D-4674-B3D0-B7C7A5C2EA71}" type="datetimeFigureOut">
              <a:rPr lang="es-CL" smtClean="0"/>
              <a:pPr/>
              <a:t>04-06-2015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838F-3BDD-4929-896F-C07F9D24218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2F3B-499D-4674-B3D0-B7C7A5C2EA71}" type="datetimeFigureOut">
              <a:rPr lang="es-CL" smtClean="0"/>
              <a:pPr/>
              <a:t>04-06-2015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838F-3BDD-4929-896F-C07F9D24218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2F3B-499D-4674-B3D0-B7C7A5C2EA71}" type="datetimeFigureOut">
              <a:rPr lang="es-CL" smtClean="0"/>
              <a:pPr/>
              <a:t>04-06-2015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838F-3BDD-4929-896F-C07F9D24218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2F3B-499D-4674-B3D0-B7C7A5C2EA71}" type="datetimeFigureOut">
              <a:rPr lang="es-CL" smtClean="0"/>
              <a:pPr/>
              <a:t>04-06-2015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838F-3BDD-4929-896F-C07F9D24218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2F3B-499D-4674-B3D0-B7C7A5C2EA71}" type="datetimeFigureOut">
              <a:rPr lang="es-CL" smtClean="0"/>
              <a:pPr/>
              <a:t>04-06-2015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838F-3BDD-4929-896F-C07F9D24218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2F3B-499D-4674-B3D0-B7C7A5C2EA71}" type="datetimeFigureOut">
              <a:rPr lang="es-CL" smtClean="0"/>
              <a:pPr/>
              <a:t>04-06-2015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838F-3BDD-4929-896F-C07F9D24218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2F3B-499D-4674-B3D0-B7C7A5C2EA71}" type="datetimeFigureOut">
              <a:rPr lang="es-CL" smtClean="0"/>
              <a:pPr/>
              <a:t>04-06-2015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A838F-3BDD-4929-896F-C07F9D24218D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2F3B-499D-4674-B3D0-B7C7A5C2EA71}" type="datetimeFigureOut">
              <a:rPr lang="es-CL" smtClean="0"/>
              <a:pPr/>
              <a:t>04-06-2015</a:t>
            </a:fld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0A838F-3BDD-4929-896F-C07F9D24218D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70A838F-3BDD-4929-896F-C07F9D24218D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F402F3B-499D-4674-B3D0-B7C7A5C2EA71}" type="datetimeFigureOut">
              <a:rPr lang="es-CL" smtClean="0"/>
              <a:pPr/>
              <a:t>04-06-2015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7" r:id="rId1"/>
    <p:sldLayoutId id="2147484538" r:id="rId2"/>
    <p:sldLayoutId id="2147484539" r:id="rId3"/>
    <p:sldLayoutId id="2147484540" r:id="rId4"/>
    <p:sldLayoutId id="2147484541" r:id="rId5"/>
    <p:sldLayoutId id="2147484542" r:id="rId6"/>
    <p:sldLayoutId id="2147484543" r:id="rId7"/>
    <p:sldLayoutId id="2147484544" r:id="rId8"/>
    <p:sldLayoutId id="2147484545" r:id="rId9"/>
    <p:sldLayoutId id="2147484546" r:id="rId10"/>
    <p:sldLayoutId id="21474845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</a:schemeClr>
            </a:gs>
            <a:gs pos="6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64828" y="1628800"/>
            <a:ext cx="7543800" cy="230594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CL" dirty="0" smtClean="0">
                <a:latin typeface="+mj-lt"/>
              </a:rPr>
              <a:t>Políticas públicas </a:t>
            </a:r>
            <a:br>
              <a:rPr lang="es-CL" dirty="0" smtClean="0">
                <a:latin typeface="+mj-lt"/>
              </a:rPr>
            </a:br>
            <a:r>
              <a:rPr lang="es-CL" dirty="0" smtClean="0">
                <a:latin typeface="+mj-lt"/>
              </a:rPr>
              <a:t>de familia</a:t>
            </a:r>
            <a:endParaRPr lang="es-CL" dirty="0">
              <a:latin typeface="+mj-lt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4005064"/>
            <a:ext cx="6461760" cy="1633736"/>
          </a:xfrm>
        </p:spPr>
        <p:txBody>
          <a:bodyPr>
            <a:normAutofit/>
          </a:bodyPr>
          <a:lstStyle/>
          <a:p>
            <a:r>
              <a:rPr lang="es-CL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Dra. Carmen Domínguez Hidalgo</a:t>
            </a:r>
          </a:p>
          <a:p>
            <a:r>
              <a:rPr lang="es-CL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Profesora de Derecho Civil</a:t>
            </a:r>
          </a:p>
          <a:p>
            <a:r>
              <a:rPr lang="es-CL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Directora del Centro UC de la Familia</a:t>
            </a:r>
          </a:p>
          <a:p>
            <a:r>
              <a:rPr lang="es-CL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Pontificia Universidad Católica de Chile</a:t>
            </a:r>
            <a:endParaRPr lang="es-CL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2" y="5484787"/>
            <a:ext cx="1365250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747374"/>
            <a:ext cx="654410" cy="853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849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La respuesta pública a la realidad familiar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r>
              <a:rPr lang="es-CL" sz="2800" dirty="0" smtClean="0"/>
              <a:t>Panorama de luces y de sombras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1735402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Hacia unas políticas públicas “de” Familia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El rol del Estado</a:t>
            </a:r>
          </a:p>
          <a:p>
            <a:endParaRPr lang="es-CL" dirty="0"/>
          </a:p>
          <a:p>
            <a:r>
              <a:rPr lang="es-CL" dirty="0" smtClean="0"/>
              <a:t>Políticas  “de”  la familia</a:t>
            </a:r>
          </a:p>
          <a:p>
            <a:pPr lvl="8"/>
            <a:endParaRPr lang="es-CL" dirty="0" smtClean="0"/>
          </a:p>
          <a:p>
            <a:pPr lvl="8"/>
            <a:endParaRPr lang="es-CL" dirty="0"/>
          </a:p>
          <a:p>
            <a:pPr lvl="8"/>
            <a:endParaRPr lang="es-CL" dirty="0" smtClean="0"/>
          </a:p>
          <a:p>
            <a:pPr lvl="8"/>
            <a:r>
              <a:rPr lang="es-CL" dirty="0" smtClean="0"/>
              <a:t>DESDE LA ESPECIALIDAD DEL CONOCIMIENTO FAMILAR</a:t>
            </a:r>
          </a:p>
          <a:p>
            <a:pPr lvl="8"/>
            <a:endParaRPr lang="es-CL" dirty="0"/>
          </a:p>
          <a:p>
            <a:endParaRPr lang="es-CL" dirty="0"/>
          </a:p>
          <a:p>
            <a:pPr marL="114300" indent="0">
              <a:buNone/>
            </a:pPr>
            <a:endParaRPr lang="es-CL" dirty="0" smtClean="0"/>
          </a:p>
          <a:p>
            <a:pPr marL="114300" indent="0">
              <a:buNone/>
            </a:pPr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95400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Hacia unas políticas públicas “de” Familia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El rol del Estado</a:t>
            </a:r>
          </a:p>
          <a:p>
            <a:endParaRPr lang="es-CL" dirty="0"/>
          </a:p>
          <a:p>
            <a:r>
              <a:rPr lang="es-CL" dirty="0" smtClean="0"/>
              <a:t>Políticas  “de”  la familia</a:t>
            </a:r>
          </a:p>
          <a:p>
            <a:endParaRPr lang="es-CL" dirty="0" smtClean="0"/>
          </a:p>
          <a:p>
            <a:pPr lvl="8"/>
            <a:r>
              <a:rPr lang="es-CL" dirty="0" smtClean="0"/>
              <a:t>DESDE LA ESPECIALIDAD DEL CONOCIMIENTO FAMILAR</a:t>
            </a:r>
          </a:p>
          <a:p>
            <a:pPr lvl="8"/>
            <a:endParaRPr lang="es-CL" dirty="0"/>
          </a:p>
          <a:p>
            <a:pPr lvl="8"/>
            <a:r>
              <a:rPr lang="es-CL" dirty="0" smtClean="0"/>
              <a:t>DESDE EL DIAGNOSTICO DE LAS VERDADERAS NECESIDADES</a:t>
            </a:r>
          </a:p>
          <a:p>
            <a:pPr lvl="8"/>
            <a:endParaRPr lang="es-CL" dirty="0"/>
          </a:p>
          <a:p>
            <a:pPr lvl="8"/>
            <a:endParaRPr lang="es-CL" dirty="0" smtClean="0"/>
          </a:p>
          <a:p>
            <a:endParaRPr lang="es-CL" dirty="0"/>
          </a:p>
          <a:p>
            <a:pPr marL="114300" indent="0">
              <a:buNone/>
            </a:pPr>
            <a:endParaRPr lang="es-CL" dirty="0" smtClean="0"/>
          </a:p>
          <a:p>
            <a:pPr marL="114300" indent="0">
              <a:buNone/>
            </a:pPr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42046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Hacia unas políticas públicas “de” Familia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El rol del Estado</a:t>
            </a:r>
          </a:p>
          <a:p>
            <a:endParaRPr lang="es-CL" dirty="0"/>
          </a:p>
          <a:p>
            <a:r>
              <a:rPr lang="es-CL" dirty="0" smtClean="0"/>
              <a:t>Políticas  “de”  la familia</a:t>
            </a:r>
          </a:p>
          <a:p>
            <a:endParaRPr lang="es-CL" dirty="0" smtClean="0"/>
          </a:p>
          <a:p>
            <a:pPr lvl="8"/>
            <a:r>
              <a:rPr lang="es-CL" dirty="0" smtClean="0"/>
              <a:t>DESDE LA ESPECIALIDAD DEL CONOCIMIENTO FAMILAR</a:t>
            </a:r>
          </a:p>
          <a:p>
            <a:pPr lvl="8"/>
            <a:endParaRPr lang="es-CL" dirty="0"/>
          </a:p>
          <a:p>
            <a:pPr lvl="8"/>
            <a:r>
              <a:rPr lang="es-CL" dirty="0" smtClean="0"/>
              <a:t>DESDE EL DIAGNOSTICO DE LAS VERDADERAS NECESIDADES</a:t>
            </a:r>
          </a:p>
          <a:p>
            <a:pPr lvl="8"/>
            <a:endParaRPr lang="es-CL" dirty="0"/>
          </a:p>
          <a:p>
            <a:pPr lvl="8"/>
            <a:r>
              <a:rPr lang="es-CL" dirty="0" smtClean="0"/>
              <a:t>LAS POLITICAS PUBLICAS NO SON PANACEAS</a:t>
            </a:r>
          </a:p>
          <a:p>
            <a:pPr lvl="8"/>
            <a:endParaRPr lang="es-CL" dirty="0"/>
          </a:p>
          <a:p>
            <a:pPr lvl="8"/>
            <a:endParaRPr lang="es-CL" dirty="0"/>
          </a:p>
          <a:p>
            <a:pPr lvl="8"/>
            <a:endParaRPr lang="es-CL" dirty="0" smtClean="0"/>
          </a:p>
          <a:p>
            <a:endParaRPr lang="es-CL" dirty="0"/>
          </a:p>
          <a:p>
            <a:pPr marL="114300" indent="0">
              <a:buNone/>
            </a:pPr>
            <a:endParaRPr lang="es-CL" dirty="0" smtClean="0"/>
          </a:p>
          <a:p>
            <a:pPr marL="114300" indent="0">
              <a:buNone/>
            </a:pPr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22822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Hacia unas políticas públicas “de” Familia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El rol del Estado</a:t>
            </a:r>
          </a:p>
          <a:p>
            <a:endParaRPr lang="es-CL" dirty="0"/>
          </a:p>
          <a:p>
            <a:r>
              <a:rPr lang="es-CL" dirty="0" smtClean="0"/>
              <a:t>Políticas  “de”  la familia</a:t>
            </a:r>
          </a:p>
          <a:p>
            <a:pPr lvl="8"/>
            <a:r>
              <a:rPr lang="es-CL" dirty="0" smtClean="0"/>
              <a:t>DESDE LA ESPECIALIDAD DEL CONOCIMIENTO FAMILAR</a:t>
            </a:r>
          </a:p>
          <a:p>
            <a:pPr lvl="8"/>
            <a:endParaRPr lang="es-CL" dirty="0"/>
          </a:p>
          <a:p>
            <a:pPr lvl="8"/>
            <a:r>
              <a:rPr lang="es-CL" dirty="0" smtClean="0"/>
              <a:t>DESDE EL DIAGNOSTICO DE LAS VERDADERAS NECESIDADES</a:t>
            </a:r>
          </a:p>
          <a:p>
            <a:pPr lvl="8"/>
            <a:endParaRPr lang="es-CL" dirty="0"/>
          </a:p>
          <a:p>
            <a:pPr lvl="8"/>
            <a:r>
              <a:rPr lang="es-CL" dirty="0" smtClean="0"/>
              <a:t>LAS POLITICAS PUBLICAS NO SON PANACEAS</a:t>
            </a:r>
          </a:p>
          <a:p>
            <a:pPr lvl="8"/>
            <a:endParaRPr lang="es-CL" dirty="0"/>
          </a:p>
          <a:p>
            <a:pPr lvl="8"/>
            <a:r>
              <a:rPr lang="es-CL" dirty="0" smtClean="0"/>
              <a:t>POLITICA CON PERSPECTIVA GLOBAL </a:t>
            </a:r>
          </a:p>
          <a:p>
            <a:pPr lvl="8"/>
            <a:endParaRPr lang="es-CL" dirty="0"/>
          </a:p>
          <a:p>
            <a:pPr lvl="8"/>
            <a:endParaRPr lang="es-CL" dirty="0"/>
          </a:p>
          <a:p>
            <a:pPr lvl="8"/>
            <a:endParaRPr lang="es-CL" dirty="0" smtClean="0"/>
          </a:p>
          <a:p>
            <a:endParaRPr lang="es-CL" dirty="0"/>
          </a:p>
          <a:p>
            <a:pPr marL="114300" indent="0">
              <a:buNone/>
            </a:pPr>
            <a:endParaRPr lang="es-CL" dirty="0" smtClean="0"/>
          </a:p>
          <a:p>
            <a:pPr marL="114300" indent="0">
              <a:buNone/>
            </a:pPr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99985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Hacia unas políticas públicas “de” Familia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El rol del Estado</a:t>
            </a:r>
          </a:p>
          <a:p>
            <a:endParaRPr lang="es-CL" dirty="0"/>
          </a:p>
          <a:p>
            <a:r>
              <a:rPr lang="es-CL" dirty="0" smtClean="0"/>
              <a:t>Políticas  “de”  la familia</a:t>
            </a:r>
          </a:p>
          <a:p>
            <a:pPr lvl="8"/>
            <a:r>
              <a:rPr lang="es-CL" dirty="0" smtClean="0"/>
              <a:t>DESDE LA ESPECIALIDAD DEL CONOCIMIENTO FAMILAR</a:t>
            </a:r>
          </a:p>
          <a:p>
            <a:pPr lvl="8"/>
            <a:endParaRPr lang="es-CL" dirty="0"/>
          </a:p>
          <a:p>
            <a:pPr lvl="8"/>
            <a:r>
              <a:rPr lang="es-CL" dirty="0" smtClean="0"/>
              <a:t>DESDE EL DIAGNOSTICO DE LAS VERDADERAS NECESIDADES</a:t>
            </a:r>
          </a:p>
          <a:p>
            <a:pPr lvl="8"/>
            <a:endParaRPr lang="es-CL" dirty="0"/>
          </a:p>
          <a:p>
            <a:pPr lvl="8"/>
            <a:r>
              <a:rPr lang="es-CL" dirty="0" smtClean="0"/>
              <a:t>LAS POLITICAS PUBLICAS NO SON PANACEAS</a:t>
            </a:r>
          </a:p>
          <a:p>
            <a:pPr lvl="8"/>
            <a:endParaRPr lang="es-CL" dirty="0"/>
          </a:p>
          <a:p>
            <a:pPr lvl="8"/>
            <a:r>
              <a:rPr lang="es-CL" dirty="0" smtClean="0"/>
              <a:t>POLITICA CON PERSPECTIVA GLOBAL </a:t>
            </a:r>
          </a:p>
          <a:p>
            <a:pPr lvl="8"/>
            <a:endParaRPr lang="es-CL" dirty="0"/>
          </a:p>
          <a:p>
            <a:pPr lvl="8"/>
            <a:r>
              <a:rPr lang="es-CL" dirty="0" smtClean="0"/>
              <a:t>POLITICAS COHERENTES </a:t>
            </a:r>
          </a:p>
          <a:p>
            <a:pPr lvl="8"/>
            <a:endParaRPr lang="es-CL" dirty="0"/>
          </a:p>
          <a:p>
            <a:pPr lvl="8"/>
            <a:endParaRPr lang="es-CL" dirty="0" smtClean="0"/>
          </a:p>
          <a:p>
            <a:endParaRPr lang="es-CL" dirty="0"/>
          </a:p>
          <a:p>
            <a:pPr marL="114300" indent="0">
              <a:buNone/>
            </a:pPr>
            <a:endParaRPr lang="es-CL" dirty="0" smtClean="0"/>
          </a:p>
          <a:p>
            <a:pPr marL="114300" indent="0">
              <a:buNone/>
            </a:pPr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02694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2" y="5484787"/>
            <a:ext cx="1365250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5740374"/>
            <a:ext cx="6524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 modo de conclusión</a:t>
            </a:r>
            <a:endParaRPr lang="es-CL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12304" y="1988840"/>
            <a:ext cx="7620000" cy="4800600"/>
          </a:xfrm>
        </p:spPr>
        <p:txBody>
          <a:bodyPr/>
          <a:lstStyle/>
          <a:p>
            <a:pPr marL="114300" indent="0">
              <a:buNone/>
            </a:pPr>
            <a:endParaRPr lang="es-CL" dirty="0"/>
          </a:p>
        </p:txBody>
      </p:sp>
      <p:pic>
        <p:nvPicPr>
          <p:cNvPr id="7" name="Picture 4" descr="famili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602551"/>
            <a:ext cx="4223097" cy="4223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982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2" y="5484787"/>
            <a:ext cx="1365250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5740374"/>
            <a:ext cx="6524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01477" y="404664"/>
            <a:ext cx="7620000" cy="1143000"/>
          </a:xfrm>
        </p:spPr>
        <p:txBody>
          <a:bodyPr/>
          <a:lstStyle/>
          <a:p>
            <a:r>
              <a:rPr lang="es-CL" dirty="0" smtClean="0"/>
              <a:t>Políticas públicas de familia</a:t>
            </a:r>
            <a:endParaRPr lang="es-CL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07504" y="1988840"/>
            <a:ext cx="8229600" cy="4411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altLang="es-CL" sz="3200" dirty="0" smtClean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23528" y="2276872"/>
            <a:ext cx="7620000" cy="17281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114300" indent="0" algn="ctr">
              <a:buNone/>
            </a:pPr>
            <a:endParaRPr lang="es-ES" altLang="es-CL" dirty="0" smtClean="0">
              <a:solidFill>
                <a:srgbClr val="FF0000"/>
              </a:solidFill>
            </a:endParaRPr>
          </a:p>
          <a:p>
            <a:pPr marL="114300" indent="0" algn="ctr">
              <a:buNone/>
            </a:pPr>
            <a:endParaRPr lang="es-ES" altLang="es-CL" dirty="0">
              <a:solidFill>
                <a:srgbClr val="FF0000"/>
              </a:solidFill>
            </a:endParaRPr>
          </a:p>
          <a:p>
            <a:pPr marL="114300" indent="0" algn="ctr">
              <a:buNone/>
            </a:pPr>
            <a:r>
              <a:rPr lang="es-ES" altLang="es-CL" sz="4000" dirty="0" smtClean="0">
                <a:solidFill>
                  <a:srgbClr val="FF0000"/>
                </a:solidFill>
                <a:latin typeface="+mj-lt"/>
              </a:rPr>
              <a:t>¡ </a:t>
            </a:r>
            <a:r>
              <a:rPr lang="es-ES" altLang="es-CL" sz="4400" dirty="0">
                <a:solidFill>
                  <a:srgbClr val="FF0000"/>
                </a:solidFill>
                <a:latin typeface="+mj-lt"/>
              </a:rPr>
              <a:t>LA FAMILIA ES TAREA DE </a:t>
            </a:r>
            <a:r>
              <a:rPr lang="es-ES" altLang="es-CL" sz="4400" dirty="0" smtClean="0">
                <a:solidFill>
                  <a:srgbClr val="FF0000"/>
                </a:solidFill>
                <a:latin typeface="+mj-lt"/>
              </a:rPr>
              <a:t>TODOS</a:t>
            </a:r>
            <a:r>
              <a:rPr lang="es-ES" altLang="es-CL" sz="4400" dirty="0">
                <a:solidFill>
                  <a:srgbClr val="FF0000"/>
                </a:solidFill>
                <a:latin typeface="+mj-lt"/>
              </a:rPr>
              <a:t>!</a:t>
            </a:r>
          </a:p>
          <a:p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211389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1734</TotalTime>
  <Words>231</Words>
  <Application>Microsoft Office PowerPoint</Application>
  <PresentationFormat>Presentación en pantalla (4:3)</PresentationFormat>
  <Paragraphs>1279</Paragraphs>
  <Slides>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Adyacencia</vt:lpstr>
      <vt:lpstr>Políticas públicas  de familia</vt:lpstr>
      <vt:lpstr>La respuesta pública a la realidad familiar</vt:lpstr>
      <vt:lpstr>Hacia unas políticas públicas “de” Familia</vt:lpstr>
      <vt:lpstr>Hacia unas políticas públicas “de” Familia</vt:lpstr>
      <vt:lpstr>Hacia unas políticas públicas “de” Familia</vt:lpstr>
      <vt:lpstr>Hacia unas políticas públicas “de” Familia</vt:lpstr>
      <vt:lpstr>Hacia unas políticas públicas “de” Familia</vt:lpstr>
      <vt:lpstr>A modo de conclusión</vt:lpstr>
      <vt:lpstr>Políticas públicas de familia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Yorkiecito lindo</dc:title>
  <dc:creator>Francisco Rubio</dc:creator>
  <cp:lastModifiedBy>Francisca</cp:lastModifiedBy>
  <cp:revision>51</cp:revision>
  <dcterms:created xsi:type="dcterms:W3CDTF">2015-03-16T23:49:35Z</dcterms:created>
  <dcterms:modified xsi:type="dcterms:W3CDTF">2015-06-04T13:11:34Z</dcterms:modified>
</cp:coreProperties>
</file>