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theme/theme4.xml" ContentType="application/vnd.openxmlformats-officedocument.theme+xml"/>
  <Override PartName="/ppt/slideLayouts/slideLayout16.xml" ContentType="application/vnd.openxmlformats-officedocument.presentationml.slideLayout+xml"/>
  <Override PartName="/ppt/theme/theme5.xml" ContentType="application/vnd.openxmlformats-officedocument.theme+xml"/>
  <Override PartName="/ppt/slideLayouts/slideLayout1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4" r:id="rId1"/>
    <p:sldMasterId id="2147483700" r:id="rId2"/>
    <p:sldMasterId id="2147483669" r:id="rId3"/>
    <p:sldMasterId id="2147483690" r:id="rId4"/>
    <p:sldMasterId id="2147483695" r:id="rId5"/>
    <p:sldMasterId id="2147483697" r:id="rId6"/>
  </p:sldMasterIdLst>
  <p:notesMasterIdLst>
    <p:notesMasterId r:id="rId28"/>
  </p:notesMasterIdLst>
  <p:handoutMasterIdLst>
    <p:handoutMasterId r:id="rId29"/>
  </p:handoutMasterIdLst>
  <p:sldIdLst>
    <p:sldId id="264" r:id="rId7"/>
    <p:sldId id="285" r:id="rId8"/>
    <p:sldId id="265" r:id="rId9"/>
    <p:sldId id="283" r:id="rId10"/>
    <p:sldId id="284" r:id="rId11"/>
    <p:sldId id="282" r:id="rId12"/>
    <p:sldId id="267" r:id="rId13"/>
    <p:sldId id="268" r:id="rId14"/>
    <p:sldId id="270" r:id="rId15"/>
    <p:sldId id="269" r:id="rId16"/>
    <p:sldId id="266" r:id="rId17"/>
    <p:sldId id="271" r:id="rId18"/>
    <p:sldId id="272" r:id="rId19"/>
    <p:sldId id="275" r:id="rId20"/>
    <p:sldId id="273" r:id="rId21"/>
    <p:sldId id="274" r:id="rId22"/>
    <p:sldId id="277" r:id="rId23"/>
    <p:sldId id="276" r:id="rId24"/>
    <p:sldId id="278" r:id="rId25"/>
    <p:sldId id="279" r:id="rId26"/>
    <p:sldId id="262" r:id="rId27"/>
  </p:sldIdLst>
  <p:sldSz cx="12192000" cy="6858000"/>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7FE2"/>
    <a:srgbClr val="000000"/>
    <a:srgbClr val="EF4981"/>
    <a:srgbClr val="00B0B9"/>
    <a:srgbClr val="D3D6DB"/>
    <a:srgbClr val="FFFFFF"/>
    <a:srgbClr val="FAFAF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8FB837D-C827-4EFA-A057-4D05807E0F7C}" styleName="Estilo temático 1 - Énfasis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5758FB7-9AC5-4552-8A53-C91805E547FA}" styleName="Estilo temático 1 - Énfasis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75DCB02-9BB8-47FD-8907-85C794F793BA}" styleName="Estilo temático 1 - Énfasis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Estilo temático 1 - Énfasi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Estilo temático 1 - Énfasi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27F97BB-C833-4FB7-BDE5-3F7075034690}" styleName="Estilo temático 2 - Énfasis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Estilo temático 2 - Énfasis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Estilo temático 2 - Énfasis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Estilo temático 2 - Énfasis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Estilo temático 2 - Énfasis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93D81CF-94F2-401A-BA57-92F5A7B2D0C5}" styleName="Estilo medio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929F9F4-4A8F-4326-A1B4-22849713DDAB}" styleName="Estilo oscuro 1 - Énfasis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DA37D80-6434-44D0-A028-1B22A696006F}" styleName="Estilo claro 3 - Acento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93" autoAdjust="0"/>
    <p:restoredTop sz="68903" autoAdjust="0"/>
  </p:normalViewPr>
  <p:slideViewPr>
    <p:cSldViewPr snapToGrid="0" snapToObjects="1">
      <p:cViewPr varScale="1">
        <p:scale>
          <a:sx n="79" d="100"/>
          <a:sy n="79" d="100"/>
        </p:scale>
        <p:origin x="1776" y="78"/>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97" d="100"/>
          <a:sy n="97" d="100"/>
        </p:scale>
        <p:origin x="3976" y="20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presProps" Target="presProps.xml"/><Relationship Id="rId8"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BE942F2C-160B-36BF-4F44-6ADDC6D55D6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L"/>
          </a:p>
        </p:txBody>
      </p:sp>
      <p:sp>
        <p:nvSpPr>
          <p:cNvPr id="3" name="Marcador de fecha 2">
            <a:extLst>
              <a:ext uri="{FF2B5EF4-FFF2-40B4-BE49-F238E27FC236}">
                <a16:creationId xmlns:a16="http://schemas.microsoft.com/office/drawing/2014/main" id="{2D81B7DF-60D5-62DB-D126-C67B49F3052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347D6BB-38BC-A548-A165-52958CE6A39D}" type="datetimeFigureOut">
              <a:rPr lang="es-CL" smtClean="0"/>
              <a:t>26-07-2024</a:t>
            </a:fld>
            <a:endParaRPr lang="es-CL"/>
          </a:p>
        </p:txBody>
      </p:sp>
      <p:sp>
        <p:nvSpPr>
          <p:cNvPr id="4" name="Marcador de pie de página 3">
            <a:extLst>
              <a:ext uri="{FF2B5EF4-FFF2-40B4-BE49-F238E27FC236}">
                <a16:creationId xmlns:a16="http://schemas.microsoft.com/office/drawing/2014/main" id="{221289A5-B663-D326-6A9F-31E95ADE002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CL"/>
          </a:p>
        </p:txBody>
      </p:sp>
      <p:sp>
        <p:nvSpPr>
          <p:cNvPr id="5" name="Marcador de número de diapositiva 4">
            <a:extLst>
              <a:ext uri="{FF2B5EF4-FFF2-40B4-BE49-F238E27FC236}">
                <a16:creationId xmlns:a16="http://schemas.microsoft.com/office/drawing/2014/main" id="{0B2BC717-C8D7-712F-A764-3EF17529500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F14009D-F005-CE4B-BEFD-A074B354FD2E}" type="slidenum">
              <a:rPr lang="es-CL" smtClean="0"/>
              <a:t>‹Nº›</a:t>
            </a:fld>
            <a:endParaRPr lang="es-CL"/>
          </a:p>
        </p:txBody>
      </p:sp>
    </p:spTree>
    <p:extLst>
      <p:ext uri="{BB962C8B-B14F-4D97-AF65-F5344CB8AC3E}">
        <p14:creationId xmlns:p14="http://schemas.microsoft.com/office/powerpoint/2010/main" val="10268616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U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14013F-251A-42C9-A108-0EC7D1C9186E}" type="datetimeFigureOut">
              <a:rPr lang="es-US" smtClean="0"/>
              <a:t>7/26/2024</a:t>
            </a:fld>
            <a:endParaRPr lang="es-U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U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U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U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7A9BC5-5A08-4145-9792-31A1D970A9A0}" type="slidenum">
              <a:rPr lang="es-US" smtClean="0"/>
              <a:t>‹Nº›</a:t>
            </a:fld>
            <a:endParaRPr lang="es-US"/>
          </a:p>
        </p:txBody>
      </p:sp>
    </p:spTree>
    <p:extLst>
      <p:ext uri="{BB962C8B-B14F-4D97-AF65-F5344CB8AC3E}">
        <p14:creationId xmlns:p14="http://schemas.microsoft.com/office/powerpoint/2010/main" val="36381031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5"/>
          </p:nvPr>
        </p:nvSpPr>
        <p:spPr/>
        <p:txBody>
          <a:bodyPr/>
          <a:lstStyle/>
          <a:p>
            <a:fld id="{347A9BC5-5A08-4145-9792-31A1D970A9A0}" type="slidenum">
              <a:rPr lang="es-US" smtClean="0"/>
              <a:t>1</a:t>
            </a:fld>
            <a:endParaRPr lang="es-US"/>
          </a:p>
        </p:txBody>
      </p:sp>
    </p:spTree>
    <p:extLst>
      <p:ext uri="{BB962C8B-B14F-4D97-AF65-F5344CB8AC3E}">
        <p14:creationId xmlns:p14="http://schemas.microsoft.com/office/powerpoint/2010/main" val="20135503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5"/>
          </p:nvPr>
        </p:nvSpPr>
        <p:spPr/>
        <p:txBody>
          <a:bodyPr/>
          <a:lstStyle/>
          <a:p>
            <a:fld id="{347A9BC5-5A08-4145-9792-31A1D970A9A0}" type="slidenum">
              <a:rPr lang="es-US" smtClean="0"/>
              <a:t>16</a:t>
            </a:fld>
            <a:endParaRPr lang="es-US"/>
          </a:p>
        </p:txBody>
      </p:sp>
    </p:spTree>
    <p:extLst>
      <p:ext uri="{BB962C8B-B14F-4D97-AF65-F5344CB8AC3E}">
        <p14:creationId xmlns:p14="http://schemas.microsoft.com/office/powerpoint/2010/main" val="24343773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dirty="0"/>
              <a:t>Diferencia de resultados Simce (estandarizados) y expectativas de votantes en la mesa (estandarizados)</a:t>
            </a:r>
          </a:p>
          <a:p>
            <a:endParaRPr lang="es-CL" dirty="0"/>
          </a:p>
          <a:p>
            <a:r>
              <a:rPr lang="es-CL" dirty="0"/>
              <a:t>Mucha varianza en creencias, incluso al interior de una misma comuna…. Mucha desinformación</a:t>
            </a:r>
            <a:endParaRPr lang="en-US" dirty="0"/>
          </a:p>
        </p:txBody>
      </p:sp>
      <p:sp>
        <p:nvSpPr>
          <p:cNvPr id="4" name="Marcador de número de diapositiva 3"/>
          <p:cNvSpPr>
            <a:spLocks noGrp="1"/>
          </p:cNvSpPr>
          <p:nvPr>
            <p:ph type="sldNum" sz="quarter" idx="5"/>
          </p:nvPr>
        </p:nvSpPr>
        <p:spPr/>
        <p:txBody>
          <a:bodyPr/>
          <a:lstStyle/>
          <a:p>
            <a:fld id="{347A9BC5-5A08-4145-9792-31A1D970A9A0}" type="slidenum">
              <a:rPr lang="es-US" smtClean="0"/>
              <a:t>17</a:t>
            </a:fld>
            <a:endParaRPr lang="es-US"/>
          </a:p>
        </p:txBody>
      </p:sp>
    </p:spTree>
    <p:extLst>
      <p:ext uri="{BB962C8B-B14F-4D97-AF65-F5344CB8AC3E}">
        <p14:creationId xmlns:p14="http://schemas.microsoft.com/office/powerpoint/2010/main" val="30079548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dirty="0"/>
              <a:t>Información más escas</a:t>
            </a:r>
          </a:p>
          <a:p>
            <a:endParaRPr lang="es-CL" dirty="0"/>
          </a:p>
          <a:p>
            <a:r>
              <a:rPr lang="es-CL" dirty="0"/>
              <a:t>Concejales: menos </a:t>
            </a:r>
            <a:r>
              <a:rPr lang="es-CL" dirty="0" err="1"/>
              <a:t>info</a:t>
            </a:r>
            <a:r>
              <a:rPr lang="es-CL" dirty="0"/>
              <a:t>… </a:t>
            </a:r>
            <a:endParaRPr lang="en-US" dirty="0"/>
          </a:p>
        </p:txBody>
      </p:sp>
      <p:sp>
        <p:nvSpPr>
          <p:cNvPr id="4" name="Marcador de número de diapositiva 3"/>
          <p:cNvSpPr>
            <a:spLocks noGrp="1"/>
          </p:cNvSpPr>
          <p:nvPr>
            <p:ph type="sldNum" sz="quarter" idx="5"/>
          </p:nvPr>
        </p:nvSpPr>
        <p:spPr/>
        <p:txBody>
          <a:bodyPr/>
          <a:lstStyle/>
          <a:p>
            <a:fld id="{347A9BC5-5A08-4145-9792-31A1D970A9A0}" type="slidenum">
              <a:rPr lang="es-US" smtClean="0"/>
              <a:t>19</a:t>
            </a:fld>
            <a:endParaRPr lang="es-US"/>
          </a:p>
        </p:txBody>
      </p:sp>
    </p:spTree>
    <p:extLst>
      <p:ext uri="{BB962C8B-B14F-4D97-AF65-F5344CB8AC3E}">
        <p14:creationId xmlns:p14="http://schemas.microsoft.com/office/powerpoint/2010/main" val="38919757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dirty="0"/>
              <a:t>Niveles, no en cambios</a:t>
            </a:r>
          </a:p>
          <a:p>
            <a:r>
              <a:rPr lang="es-CL" dirty="0"/>
              <a:t>Punto de referencia promedio… </a:t>
            </a:r>
          </a:p>
          <a:p>
            <a:endParaRPr lang="es-CL" dirty="0"/>
          </a:p>
          <a:p>
            <a:endParaRPr lang="en-US" dirty="0"/>
          </a:p>
        </p:txBody>
      </p:sp>
      <p:sp>
        <p:nvSpPr>
          <p:cNvPr id="4" name="Marcador de número de diapositiva 3"/>
          <p:cNvSpPr>
            <a:spLocks noGrp="1"/>
          </p:cNvSpPr>
          <p:nvPr>
            <p:ph type="sldNum" sz="quarter" idx="5"/>
          </p:nvPr>
        </p:nvSpPr>
        <p:spPr/>
        <p:txBody>
          <a:bodyPr/>
          <a:lstStyle/>
          <a:p>
            <a:fld id="{347A9BC5-5A08-4145-9792-31A1D970A9A0}" type="slidenum">
              <a:rPr lang="es-US" smtClean="0"/>
              <a:t>20</a:t>
            </a:fld>
            <a:endParaRPr lang="es-US"/>
          </a:p>
        </p:txBody>
      </p:sp>
    </p:spTree>
    <p:extLst>
      <p:ext uri="{BB962C8B-B14F-4D97-AF65-F5344CB8AC3E}">
        <p14:creationId xmlns:p14="http://schemas.microsoft.com/office/powerpoint/2010/main" val="40545142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5"/>
          </p:nvPr>
        </p:nvSpPr>
        <p:spPr/>
        <p:txBody>
          <a:bodyPr/>
          <a:lstStyle/>
          <a:p>
            <a:fld id="{347A9BC5-5A08-4145-9792-31A1D970A9A0}" type="slidenum">
              <a:rPr lang="es-US" smtClean="0"/>
              <a:t>7</a:t>
            </a:fld>
            <a:endParaRPr lang="es-US"/>
          </a:p>
        </p:txBody>
      </p:sp>
    </p:spTree>
    <p:extLst>
      <p:ext uri="{BB962C8B-B14F-4D97-AF65-F5344CB8AC3E}">
        <p14:creationId xmlns:p14="http://schemas.microsoft.com/office/powerpoint/2010/main" val="28371077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sz="1800" b="0" i="0" u="none" strike="noStrike" baseline="0" dirty="0">
                <a:solidFill>
                  <a:srgbClr val="000000"/>
                </a:solidFill>
                <a:latin typeface="Charis SIL"/>
              </a:rPr>
              <a:t>A survey revealed that 60% of respondents with a school-age child reported knowing the most recent SIMCE scores of their child</a:t>
            </a:r>
            <a:r>
              <a:rPr lang="en-US" sz="1800" b="0" i="0" u="none" strike="noStrike" baseline="0" dirty="0">
                <a:solidFill>
                  <a:srgbClr val="000000"/>
                </a:solidFill>
                <a:latin typeface="STIX"/>
              </a:rPr>
              <a:t>’</a:t>
            </a:r>
            <a:r>
              <a:rPr lang="en-US" sz="1800" b="0" i="0" u="none" strike="noStrike" baseline="0" dirty="0">
                <a:solidFill>
                  <a:srgbClr val="000000"/>
                </a:solidFill>
                <a:latin typeface="Charis SIL"/>
              </a:rPr>
              <a:t>s school, but when asked about the rough score, 80% did not actually know (</a:t>
            </a:r>
            <a:r>
              <a:rPr lang="en-US" sz="1800" b="0" i="0" u="none" strike="noStrike" baseline="0" dirty="0">
                <a:solidFill>
                  <a:srgbClr val="2196D1"/>
                </a:solidFill>
                <a:latin typeface="Charis SIL"/>
              </a:rPr>
              <a:t>CEP, 2011</a:t>
            </a:r>
            <a:r>
              <a:rPr lang="en-US" sz="1800" b="0" i="0" u="none" strike="noStrike" baseline="0" dirty="0">
                <a:solidFill>
                  <a:srgbClr val="000000"/>
                </a:solidFill>
                <a:latin typeface="Charis SIL"/>
              </a:rPr>
              <a:t>). </a:t>
            </a:r>
            <a:endParaRPr lang="en-US" dirty="0"/>
          </a:p>
        </p:txBody>
      </p:sp>
      <p:sp>
        <p:nvSpPr>
          <p:cNvPr id="4" name="Marcador de número de diapositiva 3"/>
          <p:cNvSpPr>
            <a:spLocks noGrp="1"/>
          </p:cNvSpPr>
          <p:nvPr>
            <p:ph type="sldNum" sz="quarter" idx="5"/>
          </p:nvPr>
        </p:nvSpPr>
        <p:spPr/>
        <p:txBody>
          <a:bodyPr/>
          <a:lstStyle/>
          <a:p>
            <a:fld id="{347A9BC5-5A08-4145-9792-31A1D970A9A0}" type="slidenum">
              <a:rPr lang="es-US" smtClean="0"/>
              <a:t>8</a:t>
            </a:fld>
            <a:endParaRPr lang="es-US"/>
          </a:p>
        </p:txBody>
      </p:sp>
    </p:spTree>
    <p:extLst>
      <p:ext uri="{BB962C8B-B14F-4D97-AF65-F5344CB8AC3E}">
        <p14:creationId xmlns:p14="http://schemas.microsoft.com/office/powerpoint/2010/main" val="26051795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dirty="0"/>
              <a:t>Most 4th graders go to school in their municipality.  </a:t>
            </a:r>
            <a:r>
              <a:rPr lang="en-US" sz="3600" dirty="0" err="1"/>
              <a:t>Medido</a:t>
            </a:r>
            <a:r>
              <a:rPr lang="en-US" sz="3600" dirty="0"/>
              <a:t> </a:t>
            </a:r>
            <a:r>
              <a:rPr lang="en-US" sz="3600" dirty="0" err="1"/>
              <a:t>anualmente</a:t>
            </a:r>
            <a:endParaRPr lang="en-US" sz="3600" dirty="0"/>
          </a:p>
          <a:p>
            <a:endParaRPr lang="en-US" sz="1800" b="0" i="0" u="none" strike="noStrike" baseline="0" dirty="0">
              <a:solidFill>
                <a:srgbClr val="000000"/>
              </a:solidFill>
              <a:latin typeface="Charis SIL"/>
            </a:endParaRPr>
          </a:p>
          <a:p>
            <a:r>
              <a:rPr lang="en-US" sz="1800" b="0" i="0" u="none" strike="noStrike" baseline="0" dirty="0">
                <a:solidFill>
                  <a:srgbClr val="000000"/>
                </a:solidFill>
                <a:latin typeface="Charis SIL"/>
              </a:rPr>
              <a:t>for municipality </a:t>
            </a:r>
            <a:r>
              <a:rPr lang="en-US" sz="1800" b="0" i="1" u="none" strike="noStrike" baseline="0" dirty="0" err="1">
                <a:solidFill>
                  <a:srgbClr val="000000"/>
                </a:solidFill>
                <a:latin typeface="Charis SIL"/>
              </a:rPr>
              <a:t>i</a:t>
            </a:r>
            <a:r>
              <a:rPr lang="en-US" sz="1800" b="0" i="1" u="none" strike="noStrike" baseline="0" dirty="0">
                <a:solidFill>
                  <a:srgbClr val="000000"/>
                </a:solidFill>
                <a:latin typeface="YICYH A+ Te X_ C M_ Maths_"/>
              </a:rPr>
              <a:t>, </a:t>
            </a:r>
            <a:r>
              <a:rPr lang="en-US" sz="1800" b="0" i="1" u="none" strike="noStrike" baseline="0" dirty="0" err="1">
                <a:solidFill>
                  <a:srgbClr val="000000"/>
                </a:solidFill>
                <a:latin typeface="Charis SIL"/>
              </a:rPr>
              <a:t>SIMCEi</a:t>
            </a:r>
            <a:r>
              <a:rPr lang="en-US" sz="1800" b="0" i="1" u="none" strike="noStrike" baseline="0" dirty="0">
                <a:solidFill>
                  <a:srgbClr val="000000"/>
                </a:solidFill>
                <a:latin typeface="Charis SIL"/>
              </a:rPr>
              <a:t> </a:t>
            </a:r>
            <a:r>
              <a:rPr lang="en-US" sz="1800" b="0" i="0" u="none" strike="noStrike" baseline="0" dirty="0">
                <a:solidFill>
                  <a:srgbClr val="000000"/>
                </a:solidFill>
                <a:latin typeface="Charis SIL"/>
              </a:rPr>
              <a:t>is the SIMCE score, </a:t>
            </a:r>
            <a:r>
              <a:rPr lang="en-US" sz="1800" b="0" i="1" u="none" strike="noStrike" baseline="0" dirty="0" err="1">
                <a:solidFill>
                  <a:srgbClr val="000000"/>
                </a:solidFill>
                <a:latin typeface="Charis SIL"/>
              </a:rPr>
              <a:t>Vuli</a:t>
            </a:r>
            <a:r>
              <a:rPr lang="en-US" sz="1800" b="0" i="1" u="none" strike="noStrike" baseline="0" dirty="0">
                <a:solidFill>
                  <a:srgbClr val="000000"/>
                </a:solidFill>
                <a:latin typeface="Charis SIL"/>
              </a:rPr>
              <a:t> </a:t>
            </a:r>
            <a:r>
              <a:rPr lang="en-US" sz="1800" b="0" i="0" u="none" strike="noStrike" baseline="0" dirty="0">
                <a:solidFill>
                  <a:srgbClr val="000000"/>
                </a:solidFill>
                <a:latin typeface="Charis SIL"/>
              </a:rPr>
              <a:t>corresponds to the students</a:t>
            </a:r>
            <a:r>
              <a:rPr lang="en-US" sz="1800" b="0" i="0" u="none" strike="noStrike" baseline="0" dirty="0">
                <a:solidFill>
                  <a:srgbClr val="000000"/>
                </a:solidFill>
                <a:latin typeface="STIX"/>
              </a:rPr>
              <a:t>’ </a:t>
            </a:r>
            <a:r>
              <a:rPr lang="en-US" sz="1800" b="0" i="0" u="none" strike="noStrike" baseline="0" dirty="0">
                <a:solidFill>
                  <a:srgbClr val="000000"/>
                </a:solidFill>
                <a:latin typeface="Charis SIL"/>
              </a:rPr>
              <a:t>vulnerability index, </a:t>
            </a:r>
            <a:r>
              <a:rPr lang="en-US" sz="1800" b="0" i="1" u="none" strike="noStrike" baseline="0" dirty="0" err="1">
                <a:solidFill>
                  <a:srgbClr val="000000"/>
                </a:solidFill>
                <a:latin typeface="Charis SIL"/>
              </a:rPr>
              <a:t>Popi</a:t>
            </a:r>
            <a:r>
              <a:rPr lang="en-US" sz="1800" b="0" i="1" u="none" strike="noStrike" baseline="0" dirty="0">
                <a:solidFill>
                  <a:srgbClr val="000000"/>
                </a:solidFill>
                <a:latin typeface="Charis SIL"/>
              </a:rPr>
              <a:t> </a:t>
            </a:r>
            <a:r>
              <a:rPr lang="en-US" sz="1800" b="0" i="0" u="none" strike="noStrike" baseline="0" dirty="0">
                <a:solidFill>
                  <a:srgbClr val="000000"/>
                </a:solidFill>
                <a:latin typeface="Charis SIL"/>
              </a:rPr>
              <a:t>to population, </a:t>
            </a:r>
            <a:r>
              <a:rPr lang="en-US" sz="1800" b="0" i="1" u="none" strike="noStrike" baseline="0" dirty="0">
                <a:solidFill>
                  <a:srgbClr val="000000"/>
                </a:solidFill>
                <a:latin typeface="Charis SIL"/>
              </a:rPr>
              <a:t>Ruri </a:t>
            </a:r>
            <a:r>
              <a:rPr lang="en-US" sz="1800" b="0" i="0" u="none" strike="noStrike" baseline="0" dirty="0">
                <a:solidFill>
                  <a:srgbClr val="000000"/>
                </a:solidFill>
                <a:latin typeface="Charis SIL"/>
              </a:rPr>
              <a:t>to the percentage of the population that lives in rural areas, </a:t>
            </a:r>
            <a:r>
              <a:rPr lang="en-US" sz="1800" b="0" i="1" u="none" strike="noStrike" baseline="0" dirty="0">
                <a:solidFill>
                  <a:srgbClr val="000000"/>
                </a:solidFill>
                <a:latin typeface="Charis SIL"/>
              </a:rPr>
              <a:t>Poori </a:t>
            </a:r>
            <a:r>
              <a:rPr lang="en-US" sz="1800" b="0" i="0" u="none" strike="noStrike" baseline="0" dirty="0">
                <a:solidFill>
                  <a:srgbClr val="000000"/>
                </a:solidFill>
                <a:latin typeface="Charis SIL"/>
              </a:rPr>
              <a:t>to the number of poor students in public schools, and </a:t>
            </a:r>
            <a:r>
              <a:rPr lang="en-US" sz="1800" b="0" i="1" u="none" strike="noStrike" baseline="0" dirty="0" err="1">
                <a:solidFill>
                  <a:srgbClr val="000000"/>
                </a:solidFill>
                <a:latin typeface="Charis SIL"/>
              </a:rPr>
              <a:t>Typei</a:t>
            </a:r>
            <a:r>
              <a:rPr lang="en-US" sz="1800" b="0" i="1" u="none" strike="noStrike" baseline="0" dirty="0">
                <a:solidFill>
                  <a:srgbClr val="000000"/>
                </a:solidFill>
                <a:latin typeface="Charis SIL"/>
              </a:rPr>
              <a:t> </a:t>
            </a:r>
            <a:r>
              <a:rPr lang="en-US" sz="1800" b="0" i="0" u="none" strike="noStrike" baseline="0" dirty="0">
                <a:solidFill>
                  <a:srgbClr val="000000"/>
                </a:solidFill>
                <a:latin typeface="Charis SIL"/>
              </a:rPr>
              <a:t>to the municipality type according to the central government</a:t>
            </a:r>
            <a:r>
              <a:rPr lang="en-US" sz="1800" b="0" i="0" u="none" strike="noStrike" baseline="0" dirty="0">
                <a:solidFill>
                  <a:srgbClr val="000000"/>
                </a:solidFill>
                <a:latin typeface="STIX"/>
              </a:rPr>
              <a:t>’</a:t>
            </a:r>
            <a:r>
              <a:rPr lang="en-US" sz="1800" b="0" i="0" u="none" strike="noStrike" baseline="0" dirty="0">
                <a:solidFill>
                  <a:srgbClr val="000000"/>
                </a:solidFill>
                <a:latin typeface="Charis SIL"/>
              </a:rPr>
              <a:t>s classification </a:t>
            </a:r>
            <a:r>
              <a:rPr lang="en-US" sz="1800" b="0" i="1" u="none" strike="noStrike" baseline="0" dirty="0">
                <a:solidFill>
                  <a:srgbClr val="000000"/>
                </a:solidFill>
                <a:latin typeface="Charis SIL"/>
              </a:rPr>
              <a:t>k</a:t>
            </a:r>
            <a:r>
              <a:rPr lang="en-US" sz="1800" b="0" i="0" u="none" strike="noStrike" baseline="0" dirty="0">
                <a:solidFill>
                  <a:srgbClr val="000000"/>
                </a:solidFill>
                <a:latin typeface="Charis SIL"/>
              </a:rPr>
              <a:t>.</a:t>
            </a:r>
            <a:endParaRPr lang="en-US" dirty="0"/>
          </a:p>
        </p:txBody>
      </p:sp>
      <p:sp>
        <p:nvSpPr>
          <p:cNvPr id="4" name="Marcador de número de diapositiva 3"/>
          <p:cNvSpPr>
            <a:spLocks noGrp="1"/>
          </p:cNvSpPr>
          <p:nvPr>
            <p:ph type="sldNum" sz="quarter" idx="5"/>
          </p:nvPr>
        </p:nvSpPr>
        <p:spPr/>
        <p:txBody>
          <a:bodyPr/>
          <a:lstStyle/>
          <a:p>
            <a:fld id="{347A9BC5-5A08-4145-9792-31A1D970A9A0}" type="slidenum">
              <a:rPr lang="es-US" smtClean="0"/>
              <a:t>9</a:t>
            </a:fld>
            <a:endParaRPr lang="es-US"/>
          </a:p>
        </p:txBody>
      </p:sp>
    </p:spTree>
    <p:extLst>
      <p:ext uri="{BB962C8B-B14F-4D97-AF65-F5344CB8AC3E}">
        <p14:creationId xmlns:p14="http://schemas.microsoft.com/office/powerpoint/2010/main" val="19151814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5"/>
          </p:nvPr>
        </p:nvSpPr>
        <p:spPr/>
        <p:txBody>
          <a:bodyPr/>
          <a:lstStyle/>
          <a:p>
            <a:fld id="{347A9BC5-5A08-4145-9792-31A1D970A9A0}" type="slidenum">
              <a:rPr lang="es-US" smtClean="0"/>
              <a:t>10</a:t>
            </a:fld>
            <a:endParaRPr lang="es-US"/>
          </a:p>
        </p:txBody>
      </p:sp>
    </p:spTree>
    <p:extLst>
      <p:ext uri="{BB962C8B-B14F-4D97-AF65-F5344CB8AC3E}">
        <p14:creationId xmlns:p14="http://schemas.microsoft.com/office/powerpoint/2010/main" val="32268776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dirty="0"/>
              <a:t>Pretest</a:t>
            </a:r>
          </a:p>
          <a:p>
            <a:r>
              <a:rPr lang="es-CL" dirty="0"/>
              <a:t>Entendían y les importaba</a:t>
            </a:r>
            <a:endParaRPr lang="en-US" dirty="0"/>
          </a:p>
        </p:txBody>
      </p:sp>
      <p:sp>
        <p:nvSpPr>
          <p:cNvPr id="4" name="Marcador de número de diapositiva 3"/>
          <p:cNvSpPr>
            <a:spLocks noGrp="1"/>
          </p:cNvSpPr>
          <p:nvPr>
            <p:ph type="sldNum" sz="quarter" idx="5"/>
          </p:nvPr>
        </p:nvSpPr>
        <p:spPr/>
        <p:txBody>
          <a:bodyPr/>
          <a:lstStyle/>
          <a:p>
            <a:fld id="{347A9BC5-5A08-4145-9792-31A1D970A9A0}" type="slidenum">
              <a:rPr lang="es-US" smtClean="0"/>
              <a:t>11</a:t>
            </a:fld>
            <a:endParaRPr lang="es-US"/>
          </a:p>
        </p:txBody>
      </p:sp>
    </p:spTree>
    <p:extLst>
      <p:ext uri="{BB962C8B-B14F-4D97-AF65-F5344CB8AC3E}">
        <p14:creationId xmlns:p14="http://schemas.microsoft.com/office/powerpoint/2010/main" val="19280334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dirty="0"/>
              <a:t>Convenio CEP agencia calidad de educación</a:t>
            </a:r>
            <a:endParaRPr lang="en-US" dirty="0"/>
          </a:p>
        </p:txBody>
      </p:sp>
      <p:sp>
        <p:nvSpPr>
          <p:cNvPr id="4" name="Marcador de número de diapositiva 3"/>
          <p:cNvSpPr>
            <a:spLocks noGrp="1"/>
          </p:cNvSpPr>
          <p:nvPr>
            <p:ph type="sldNum" sz="quarter" idx="5"/>
          </p:nvPr>
        </p:nvSpPr>
        <p:spPr/>
        <p:txBody>
          <a:bodyPr/>
          <a:lstStyle/>
          <a:p>
            <a:fld id="{347A9BC5-5A08-4145-9792-31A1D970A9A0}" type="slidenum">
              <a:rPr lang="es-US" smtClean="0"/>
              <a:t>12</a:t>
            </a:fld>
            <a:endParaRPr lang="es-US"/>
          </a:p>
        </p:txBody>
      </p:sp>
    </p:spTree>
    <p:extLst>
      <p:ext uri="{BB962C8B-B14F-4D97-AF65-F5344CB8AC3E}">
        <p14:creationId xmlns:p14="http://schemas.microsoft.com/office/powerpoint/2010/main" val="30848428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a:p>
            <a:pPr lvl="1"/>
            <a:r>
              <a:rPr lang="en-US" dirty="0"/>
              <a:t>En la </a:t>
            </a:r>
            <a:r>
              <a:rPr lang="es-ES" dirty="0"/>
              <a:t>elección municipal de 2012, l</a:t>
            </a:r>
            <a:r>
              <a:rPr lang="en-US" dirty="0"/>
              <a:t>as mesas </a:t>
            </a:r>
            <a:r>
              <a:rPr lang="en-US" dirty="0" err="1"/>
              <a:t>tratadas</a:t>
            </a:r>
            <a:r>
              <a:rPr lang="en-US" dirty="0"/>
              <a:t> </a:t>
            </a:r>
            <a:r>
              <a:rPr lang="en-US" dirty="0" err="1"/>
              <a:t>en</a:t>
            </a:r>
            <a:r>
              <a:rPr lang="en-US" dirty="0"/>
              <a:t> l</a:t>
            </a:r>
            <a:r>
              <a:rPr lang="es-ES" dirty="0"/>
              <a:t>os municipios con mejor SIMCE tenían menos participación y votaron menos al incumbente.</a:t>
            </a:r>
          </a:p>
          <a:p>
            <a:pPr lvl="1"/>
            <a:r>
              <a:rPr lang="es-ES" dirty="0"/>
              <a:t>Presente también en elección presidencial de 2013.</a:t>
            </a:r>
          </a:p>
          <a:p>
            <a:endParaRPr lang="en-US" dirty="0"/>
          </a:p>
        </p:txBody>
      </p:sp>
      <p:sp>
        <p:nvSpPr>
          <p:cNvPr id="4" name="Marcador de número de diapositiva 3"/>
          <p:cNvSpPr>
            <a:spLocks noGrp="1"/>
          </p:cNvSpPr>
          <p:nvPr>
            <p:ph type="sldNum" sz="quarter" idx="5"/>
          </p:nvPr>
        </p:nvSpPr>
        <p:spPr/>
        <p:txBody>
          <a:bodyPr/>
          <a:lstStyle/>
          <a:p>
            <a:fld id="{347A9BC5-5A08-4145-9792-31A1D970A9A0}" type="slidenum">
              <a:rPr lang="es-US" smtClean="0"/>
              <a:t>13</a:t>
            </a:fld>
            <a:endParaRPr lang="es-US"/>
          </a:p>
        </p:txBody>
      </p:sp>
    </p:spTree>
    <p:extLst>
      <p:ext uri="{BB962C8B-B14F-4D97-AF65-F5344CB8AC3E}">
        <p14:creationId xmlns:p14="http://schemas.microsoft.com/office/powerpoint/2010/main" val="632764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baseline="0" dirty="0">
                <a:solidFill>
                  <a:srgbClr val="000000"/>
                </a:solidFill>
                <a:latin typeface="Charis SIL"/>
              </a:rPr>
              <a:t>3 outcomes</a:t>
            </a:r>
          </a:p>
          <a:p>
            <a:r>
              <a:rPr lang="en-US" sz="1800" b="0" i="0" u="none" strike="noStrike" baseline="0" dirty="0">
                <a:solidFill>
                  <a:srgbClr val="000000"/>
                </a:solidFill>
                <a:latin typeface="Charis SIL"/>
              </a:rPr>
              <a:t>Any treatment / Average / Max</a:t>
            </a:r>
          </a:p>
          <a:p>
            <a:endParaRPr lang="en-US" sz="1800" b="0" i="0" u="none" strike="noStrike" baseline="0" dirty="0">
              <a:solidFill>
                <a:srgbClr val="000000"/>
              </a:solidFill>
              <a:latin typeface="Charis SIL"/>
            </a:endParaRPr>
          </a:p>
          <a:p>
            <a:r>
              <a:rPr lang="en-US" sz="1800" b="0" i="0" u="none" strike="noStrike" baseline="0" dirty="0" err="1">
                <a:solidFill>
                  <a:srgbClr val="000000"/>
                </a:solidFill>
                <a:latin typeface="Charis SIL"/>
              </a:rPr>
              <a:t>Interaccion</a:t>
            </a:r>
            <a:endParaRPr lang="en-US" sz="1800" b="0" i="0" u="none" strike="noStrike" baseline="0" dirty="0">
              <a:solidFill>
                <a:srgbClr val="000000"/>
              </a:solidFill>
              <a:latin typeface="Charis SIL"/>
            </a:endParaRPr>
          </a:p>
          <a:p>
            <a:endParaRPr lang="en-US" sz="1800" b="0" i="0" u="none" strike="noStrike" baseline="0" dirty="0">
              <a:solidFill>
                <a:srgbClr val="000000"/>
              </a:solidFill>
              <a:latin typeface="Charis SIL"/>
            </a:endParaRPr>
          </a:p>
          <a:p>
            <a:r>
              <a:rPr lang="en-US" sz="1800" b="0" i="0" u="none" strike="noStrike" baseline="0" dirty="0">
                <a:solidFill>
                  <a:srgbClr val="000000"/>
                </a:solidFill>
                <a:latin typeface="Charis SIL"/>
              </a:rPr>
              <a:t>Receiving information of a corrected SIMCE score that is 10 points higher (note that 14 municipalities in our sample experienced score changes of at least 10 points during the previous mayoral term) on average is correlated with an increase in turnout by 1.04 percentage points and support for the incumbent by 0.95 points. </a:t>
            </a:r>
          </a:p>
          <a:p>
            <a:endParaRPr lang="en-US" sz="1800" b="0" i="0" u="none" strike="noStrike" baseline="0" dirty="0">
              <a:solidFill>
                <a:srgbClr val="000000"/>
              </a:solidFill>
              <a:latin typeface="Charis SIL"/>
            </a:endParaRPr>
          </a:p>
          <a:p>
            <a:r>
              <a:rPr lang="en-US" sz="1800" b="0" i="0" u="none" strike="noStrike" baseline="0" dirty="0">
                <a:solidFill>
                  <a:srgbClr val="000000"/>
                </a:solidFill>
                <a:latin typeface="Charis SIL"/>
              </a:rPr>
              <a:t>These are important effects: in two of the 59 municipalities in our sample, the margin of victory was less than 2 percentage points, while in six it was less than 3 points. Also recall that, due to limited take-up, our estimates are probably lower bounds of the effects of information </a:t>
            </a:r>
          </a:p>
          <a:p>
            <a:endParaRPr lang="en-US" sz="1800" b="0" i="0" u="none" strike="noStrike" baseline="0" dirty="0">
              <a:solidFill>
                <a:srgbClr val="000000"/>
              </a:solidFill>
              <a:latin typeface="Charis SIL"/>
            </a:endParaRPr>
          </a:p>
          <a:p>
            <a:r>
              <a:rPr lang="en-US" sz="1800" b="0" i="0" u="none" strike="noStrike" baseline="0" dirty="0">
                <a:solidFill>
                  <a:srgbClr val="000000"/>
                </a:solidFill>
                <a:latin typeface="Charis SIL"/>
              </a:rPr>
              <a:t>No hay </a:t>
            </a:r>
            <a:r>
              <a:rPr lang="en-US" sz="1800" b="0" i="0" u="none" strike="noStrike" baseline="0" dirty="0" err="1">
                <a:solidFill>
                  <a:srgbClr val="000000"/>
                </a:solidFill>
                <a:latin typeface="Charis SIL"/>
              </a:rPr>
              <a:t>efectos</a:t>
            </a:r>
            <a:r>
              <a:rPr lang="en-US" sz="1800" b="0" i="0" u="none" strike="noStrike" baseline="0" dirty="0">
                <a:solidFill>
                  <a:srgbClr val="000000"/>
                </a:solidFill>
                <a:latin typeface="Charis SIL"/>
              </a:rPr>
              <a:t> de </a:t>
            </a:r>
            <a:r>
              <a:rPr lang="en-US" sz="1800" b="0" i="0" u="none" strike="noStrike" baseline="0" dirty="0" err="1">
                <a:solidFill>
                  <a:srgbClr val="000000"/>
                </a:solidFill>
                <a:latin typeface="Charis SIL"/>
              </a:rPr>
              <a:t>maximo</a:t>
            </a:r>
            <a:r>
              <a:rPr lang="en-US" sz="1800" b="0" i="0" u="none" strike="noStrike" baseline="0" dirty="0">
                <a:solidFill>
                  <a:srgbClr val="000000"/>
                </a:solidFill>
                <a:latin typeface="Charis SIL"/>
              </a:rPr>
              <a:t>, </a:t>
            </a:r>
            <a:r>
              <a:rPr lang="en-US" sz="1800" b="0" i="0" u="none" strike="noStrike" baseline="0" dirty="0" err="1">
                <a:solidFill>
                  <a:srgbClr val="000000"/>
                </a:solidFill>
                <a:latin typeface="Charis SIL"/>
              </a:rPr>
              <a:t>ni</a:t>
            </a:r>
            <a:r>
              <a:rPr lang="en-US" sz="1800" b="0" i="0" u="none" strike="noStrike" baseline="0" dirty="0">
                <a:solidFill>
                  <a:srgbClr val="000000"/>
                </a:solidFill>
                <a:latin typeface="Charis SIL"/>
              </a:rPr>
              <a:t> de </a:t>
            </a:r>
            <a:r>
              <a:rPr lang="en-US" sz="1800" b="0" i="0" u="none" strike="noStrike" baseline="0" dirty="0" err="1">
                <a:solidFill>
                  <a:srgbClr val="000000"/>
                </a:solidFill>
                <a:latin typeface="Charis SIL"/>
              </a:rPr>
              <a:t>cambios</a:t>
            </a:r>
            <a:r>
              <a:rPr lang="en-US" sz="1800" b="0" i="0" u="none" strike="noStrike" baseline="0" dirty="0">
                <a:solidFill>
                  <a:srgbClr val="000000"/>
                </a:solidFill>
                <a:latin typeface="Charis SIL"/>
              </a:rPr>
              <a:t> </a:t>
            </a:r>
            <a:endParaRPr lang="en-US" dirty="0"/>
          </a:p>
        </p:txBody>
      </p:sp>
      <p:sp>
        <p:nvSpPr>
          <p:cNvPr id="4" name="Marcador de número de diapositiva 3"/>
          <p:cNvSpPr>
            <a:spLocks noGrp="1"/>
          </p:cNvSpPr>
          <p:nvPr>
            <p:ph type="sldNum" sz="quarter" idx="5"/>
          </p:nvPr>
        </p:nvSpPr>
        <p:spPr/>
        <p:txBody>
          <a:bodyPr/>
          <a:lstStyle/>
          <a:p>
            <a:fld id="{347A9BC5-5A08-4145-9792-31A1D970A9A0}" type="slidenum">
              <a:rPr lang="es-US" smtClean="0"/>
              <a:t>15</a:t>
            </a:fld>
            <a:endParaRPr lang="es-US"/>
          </a:p>
        </p:txBody>
      </p:sp>
    </p:spTree>
    <p:extLst>
      <p:ext uri="{BB962C8B-B14F-4D97-AF65-F5344CB8AC3E}">
        <p14:creationId xmlns:p14="http://schemas.microsoft.com/office/powerpoint/2010/main" val="38242655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6.xml"/><Relationship Id="rId4"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EXTO EN 1 LIST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33305DE-D662-8942-85E1-ABB36277B426}"/>
              </a:ext>
            </a:extLst>
          </p:cNvPr>
          <p:cNvSpPr>
            <a:spLocks noGrp="1"/>
          </p:cNvSpPr>
          <p:nvPr>
            <p:ph type="title"/>
          </p:nvPr>
        </p:nvSpPr>
        <p:spPr/>
        <p:txBody>
          <a:bodyPr/>
          <a:lstStyle>
            <a:lvl1pPr>
              <a:defRPr>
                <a:solidFill>
                  <a:schemeClr val="accent3"/>
                </a:solidFill>
              </a:defRPr>
            </a:lvl1pPr>
          </a:lstStyle>
          <a:p>
            <a:r>
              <a:rPr lang="es-ES" dirty="0"/>
              <a:t>Haga clic para modificar el estilo de título del patrón</a:t>
            </a:r>
            <a:endParaRPr lang="es-CL" dirty="0"/>
          </a:p>
        </p:txBody>
      </p:sp>
      <p:sp>
        <p:nvSpPr>
          <p:cNvPr id="3" name="Marcador de fecha 2">
            <a:extLst>
              <a:ext uri="{FF2B5EF4-FFF2-40B4-BE49-F238E27FC236}">
                <a16:creationId xmlns:a16="http://schemas.microsoft.com/office/drawing/2014/main" id="{487DC373-C17D-6248-8694-4118E251A20E}"/>
              </a:ext>
            </a:extLst>
          </p:cNvPr>
          <p:cNvSpPr>
            <a:spLocks noGrp="1"/>
          </p:cNvSpPr>
          <p:nvPr>
            <p:ph type="dt" sz="half" idx="10"/>
          </p:nvPr>
        </p:nvSpPr>
        <p:spPr/>
        <p:txBody>
          <a:bodyPr/>
          <a:lstStyle/>
          <a:p>
            <a:fld id="{AE99E9B9-69B2-DD4D-98C6-A764B69F19CE}" type="datetimeFigureOut">
              <a:rPr lang="es-CL" smtClean="0"/>
              <a:t>26-07-2024</a:t>
            </a:fld>
            <a:endParaRPr lang="es-CL"/>
          </a:p>
        </p:txBody>
      </p:sp>
      <p:sp>
        <p:nvSpPr>
          <p:cNvPr id="4" name="Marcador de pie de página 3">
            <a:extLst>
              <a:ext uri="{FF2B5EF4-FFF2-40B4-BE49-F238E27FC236}">
                <a16:creationId xmlns:a16="http://schemas.microsoft.com/office/drawing/2014/main" id="{590E9CC2-3224-6F4E-A8DF-F8BB90F74473}"/>
              </a:ext>
            </a:extLst>
          </p:cNvPr>
          <p:cNvSpPr>
            <a:spLocks noGrp="1"/>
          </p:cNvSpPr>
          <p:nvPr>
            <p:ph type="ftr" sz="quarter" idx="11"/>
          </p:nvPr>
        </p:nvSpPr>
        <p:spPr/>
        <p:txBody>
          <a:bodyPr/>
          <a:lstStyle/>
          <a:p>
            <a:endParaRPr lang="es-CL"/>
          </a:p>
        </p:txBody>
      </p:sp>
      <p:sp>
        <p:nvSpPr>
          <p:cNvPr id="5" name="Marcador de número de diapositiva 4">
            <a:extLst>
              <a:ext uri="{FF2B5EF4-FFF2-40B4-BE49-F238E27FC236}">
                <a16:creationId xmlns:a16="http://schemas.microsoft.com/office/drawing/2014/main" id="{80AB4259-A15E-9643-A553-1E8BA4F2110A}"/>
              </a:ext>
            </a:extLst>
          </p:cNvPr>
          <p:cNvSpPr>
            <a:spLocks noGrp="1"/>
          </p:cNvSpPr>
          <p:nvPr>
            <p:ph type="sldNum" sz="quarter" idx="12"/>
          </p:nvPr>
        </p:nvSpPr>
        <p:spPr/>
        <p:txBody>
          <a:bodyPr/>
          <a:lstStyle/>
          <a:p>
            <a:fld id="{213C5FB5-70E0-D44F-A5CD-F0680BE2F5A2}" type="slidenum">
              <a:rPr lang="es-CL" smtClean="0"/>
              <a:t>‹Nº›</a:t>
            </a:fld>
            <a:endParaRPr lang="es-CL"/>
          </a:p>
        </p:txBody>
      </p:sp>
      <p:sp>
        <p:nvSpPr>
          <p:cNvPr id="11" name="Marcador de texto 10">
            <a:extLst>
              <a:ext uri="{FF2B5EF4-FFF2-40B4-BE49-F238E27FC236}">
                <a16:creationId xmlns:a16="http://schemas.microsoft.com/office/drawing/2014/main" id="{E97A954D-BA5A-3843-94B6-A0798397CEDA}"/>
              </a:ext>
            </a:extLst>
          </p:cNvPr>
          <p:cNvSpPr>
            <a:spLocks noGrp="1"/>
          </p:cNvSpPr>
          <p:nvPr>
            <p:ph type="body" sz="quarter" idx="13"/>
          </p:nvPr>
        </p:nvSpPr>
        <p:spPr>
          <a:xfrm>
            <a:off x="838200" y="2446338"/>
            <a:ext cx="4256088" cy="3692525"/>
          </a:xfrm>
        </p:spPr>
        <p:txBody>
          <a:bodyPr/>
          <a:lstStyle/>
          <a:p>
            <a:r>
              <a:rPr lang="es-ES"/>
              <a:t>Editar los estilos de texto del patrón
Segundo nivel
Tercer nivel
Cuarto nivel
Quinto nivel</a:t>
            </a:r>
            <a:endParaRPr lang="es-CL"/>
          </a:p>
        </p:txBody>
      </p:sp>
    </p:spTree>
    <p:extLst>
      <p:ext uri="{BB962C8B-B14F-4D97-AF65-F5344CB8AC3E}">
        <p14:creationId xmlns:p14="http://schemas.microsoft.com/office/powerpoint/2010/main" val="211185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O DESTACADO 1">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33305DE-D662-8942-85E1-ABB36277B426}"/>
              </a:ext>
            </a:extLst>
          </p:cNvPr>
          <p:cNvSpPr>
            <a:spLocks noGrp="1"/>
          </p:cNvSpPr>
          <p:nvPr>
            <p:ph type="title" hasCustomPrompt="1"/>
          </p:nvPr>
        </p:nvSpPr>
        <p:spPr/>
        <p:txBody>
          <a:bodyPr/>
          <a:lstStyle>
            <a:lvl1pPr>
              <a:lnSpc>
                <a:spcPct val="100000"/>
              </a:lnSpc>
              <a:defRPr>
                <a:solidFill>
                  <a:schemeClr val="accent1">
                    <a:lumMod val="60000"/>
                    <a:lumOff val="40000"/>
                  </a:schemeClr>
                </a:solidFill>
              </a:defRPr>
            </a:lvl1pPr>
          </a:lstStyle>
          <a:p>
            <a:r>
              <a:rPr lang="es-ES" dirty="0"/>
              <a:t>Haga clic para incluir texto destacado</a:t>
            </a:r>
            <a:endParaRPr lang="es-CL" dirty="0"/>
          </a:p>
        </p:txBody>
      </p:sp>
      <p:sp>
        <p:nvSpPr>
          <p:cNvPr id="3" name="Marcador de fecha 2">
            <a:extLst>
              <a:ext uri="{FF2B5EF4-FFF2-40B4-BE49-F238E27FC236}">
                <a16:creationId xmlns:a16="http://schemas.microsoft.com/office/drawing/2014/main" id="{487DC373-C17D-6248-8694-4118E251A20E}"/>
              </a:ext>
            </a:extLst>
          </p:cNvPr>
          <p:cNvSpPr>
            <a:spLocks noGrp="1"/>
          </p:cNvSpPr>
          <p:nvPr>
            <p:ph type="dt" sz="half" idx="10"/>
          </p:nvPr>
        </p:nvSpPr>
        <p:spPr/>
        <p:txBody>
          <a:bodyPr/>
          <a:lstStyle/>
          <a:p>
            <a:fld id="{AE99E9B9-69B2-DD4D-98C6-A764B69F19CE}" type="datetimeFigureOut">
              <a:rPr lang="es-CL" smtClean="0"/>
              <a:t>26-07-2024</a:t>
            </a:fld>
            <a:endParaRPr lang="es-CL"/>
          </a:p>
        </p:txBody>
      </p:sp>
      <p:sp>
        <p:nvSpPr>
          <p:cNvPr id="4" name="Marcador de pie de página 3">
            <a:extLst>
              <a:ext uri="{FF2B5EF4-FFF2-40B4-BE49-F238E27FC236}">
                <a16:creationId xmlns:a16="http://schemas.microsoft.com/office/drawing/2014/main" id="{590E9CC2-3224-6F4E-A8DF-F8BB90F74473}"/>
              </a:ext>
            </a:extLst>
          </p:cNvPr>
          <p:cNvSpPr>
            <a:spLocks noGrp="1"/>
          </p:cNvSpPr>
          <p:nvPr>
            <p:ph type="ftr" sz="quarter" idx="11"/>
          </p:nvPr>
        </p:nvSpPr>
        <p:spPr/>
        <p:txBody>
          <a:bodyPr/>
          <a:lstStyle/>
          <a:p>
            <a:endParaRPr lang="es-CL"/>
          </a:p>
        </p:txBody>
      </p:sp>
      <p:sp>
        <p:nvSpPr>
          <p:cNvPr id="5" name="Marcador de número de diapositiva 4">
            <a:extLst>
              <a:ext uri="{FF2B5EF4-FFF2-40B4-BE49-F238E27FC236}">
                <a16:creationId xmlns:a16="http://schemas.microsoft.com/office/drawing/2014/main" id="{80AB4259-A15E-9643-A553-1E8BA4F2110A}"/>
              </a:ext>
            </a:extLst>
          </p:cNvPr>
          <p:cNvSpPr>
            <a:spLocks noGrp="1"/>
          </p:cNvSpPr>
          <p:nvPr>
            <p:ph type="sldNum" sz="quarter" idx="12"/>
          </p:nvPr>
        </p:nvSpPr>
        <p:spPr/>
        <p:txBody>
          <a:bodyPr/>
          <a:lstStyle/>
          <a:p>
            <a:fld id="{213C5FB5-70E0-D44F-A5CD-F0680BE2F5A2}" type="slidenum">
              <a:rPr lang="es-CL" smtClean="0"/>
              <a:t>‹Nº›</a:t>
            </a:fld>
            <a:endParaRPr lang="es-CL"/>
          </a:p>
        </p:txBody>
      </p:sp>
    </p:spTree>
    <p:extLst>
      <p:ext uri="{BB962C8B-B14F-4D97-AF65-F5344CB8AC3E}">
        <p14:creationId xmlns:p14="http://schemas.microsoft.com/office/powerpoint/2010/main" val="794037873"/>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O DESTACADO 2">
    <p:bg>
      <p:bgPr>
        <a:solidFill>
          <a:schemeClr val="accent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33305DE-D662-8942-85E1-ABB36277B426}"/>
              </a:ext>
            </a:extLst>
          </p:cNvPr>
          <p:cNvSpPr>
            <a:spLocks noGrp="1"/>
          </p:cNvSpPr>
          <p:nvPr>
            <p:ph type="title" hasCustomPrompt="1"/>
          </p:nvPr>
        </p:nvSpPr>
        <p:spPr/>
        <p:txBody>
          <a:bodyPr/>
          <a:lstStyle>
            <a:lvl1pPr>
              <a:defRPr>
                <a:solidFill>
                  <a:schemeClr val="accent2"/>
                </a:solidFill>
              </a:defRPr>
            </a:lvl1pPr>
          </a:lstStyle>
          <a:p>
            <a:r>
              <a:rPr lang="es-ES" dirty="0"/>
              <a:t>Haga clic para incluir texto destacado</a:t>
            </a:r>
            <a:endParaRPr lang="es-CL" dirty="0"/>
          </a:p>
        </p:txBody>
      </p:sp>
      <p:sp>
        <p:nvSpPr>
          <p:cNvPr id="3" name="Marcador de fecha 2">
            <a:extLst>
              <a:ext uri="{FF2B5EF4-FFF2-40B4-BE49-F238E27FC236}">
                <a16:creationId xmlns:a16="http://schemas.microsoft.com/office/drawing/2014/main" id="{487DC373-C17D-6248-8694-4118E251A20E}"/>
              </a:ext>
            </a:extLst>
          </p:cNvPr>
          <p:cNvSpPr>
            <a:spLocks noGrp="1"/>
          </p:cNvSpPr>
          <p:nvPr>
            <p:ph type="dt" sz="half" idx="10"/>
          </p:nvPr>
        </p:nvSpPr>
        <p:spPr/>
        <p:txBody>
          <a:bodyPr/>
          <a:lstStyle/>
          <a:p>
            <a:fld id="{AE99E9B9-69B2-DD4D-98C6-A764B69F19CE}" type="datetimeFigureOut">
              <a:rPr lang="es-CL" smtClean="0"/>
              <a:t>26-07-2024</a:t>
            </a:fld>
            <a:endParaRPr lang="es-CL"/>
          </a:p>
        </p:txBody>
      </p:sp>
      <p:sp>
        <p:nvSpPr>
          <p:cNvPr id="4" name="Marcador de pie de página 3">
            <a:extLst>
              <a:ext uri="{FF2B5EF4-FFF2-40B4-BE49-F238E27FC236}">
                <a16:creationId xmlns:a16="http://schemas.microsoft.com/office/drawing/2014/main" id="{590E9CC2-3224-6F4E-A8DF-F8BB90F74473}"/>
              </a:ext>
            </a:extLst>
          </p:cNvPr>
          <p:cNvSpPr>
            <a:spLocks noGrp="1"/>
          </p:cNvSpPr>
          <p:nvPr>
            <p:ph type="ftr" sz="quarter" idx="11"/>
          </p:nvPr>
        </p:nvSpPr>
        <p:spPr/>
        <p:txBody>
          <a:bodyPr/>
          <a:lstStyle/>
          <a:p>
            <a:endParaRPr lang="es-CL"/>
          </a:p>
        </p:txBody>
      </p:sp>
      <p:sp>
        <p:nvSpPr>
          <p:cNvPr id="5" name="Marcador de número de diapositiva 4">
            <a:extLst>
              <a:ext uri="{FF2B5EF4-FFF2-40B4-BE49-F238E27FC236}">
                <a16:creationId xmlns:a16="http://schemas.microsoft.com/office/drawing/2014/main" id="{80AB4259-A15E-9643-A553-1E8BA4F2110A}"/>
              </a:ext>
            </a:extLst>
          </p:cNvPr>
          <p:cNvSpPr>
            <a:spLocks noGrp="1"/>
          </p:cNvSpPr>
          <p:nvPr>
            <p:ph type="sldNum" sz="quarter" idx="12"/>
          </p:nvPr>
        </p:nvSpPr>
        <p:spPr/>
        <p:txBody>
          <a:bodyPr/>
          <a:lstStyle/>
          <a:p>
            <a:fld id="{213C5FB5-70E0-D44F-A5CD-F0680BE2F5A2}" type="slidenum">
              <a:rPr lang="es-CL" smtClean="0"/>
              <a:t>‹Nº›</a:t>
            </a:fld>
            <a:endParaRPr lang="es-CL"/>
          </a:p>
        </p:txBody>
      </p:sp>
    </p:spTree>
    <p:extLst>
      <p:ext uri="{BB962C8B-B14F-4D97-AF65-F5344CB8AC3E}">
        <p14:creationId xmlns:p14="http://schemas.microsoft.com/office/powerpoint/2010/main" val="1678864178"/>
      </p:ext>
    </p:extLst>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O DESTACADO 3">
    <p:bg>
      <p:bgPr>
        <a:solidFill>
          <a:schemeClr val="accent3"/>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33305DE-D662-8942-85E1-ABB36277B426}"/>
              </a:ext>
            </a:extLst>
          </p:cNvPr>
          <p:cNvSpPr>
            <a:spLocks noGrp="1"/>
          </p:cNvSpPr>
          <p:nvPr>
            <p:ph type="title" hasCustomPrompt="1"/>
          </p:nvPr>
        </p:nvSpPr>
        <p:spPr/>
        <p:txBody>
          <a:bodyPr/>
          <a:lstStyle>
            <a:lvl1pPr>
              <a:defRPr>
                <a:solidFill>
                  <a:schemeClr val="tx2"/>
                </a:solidFill>
              </a:defRPr>
            </a:lvl1pPr>
          </a:lstStyle>
          <a:p>
            <a:r>
              <a:rPr lang="es-ES" dirty="0"/>
              <a:t>Haga clic para incluir texto destacado</a:t>
            </a:r>
            <a:endParaRPr lang="es-CL" dirty="0"/>
          </a:p>
        </p:txBody>
      </p:sp>
      <p:sp>
        <p:nvSpPr>
          <p:cNvPr id="3" name="Marcador de fecha 2">
            <a:extLst>
              <a:ext uri="{FF2B5EF4-FFF2-40B4-BE49-F238E27FC236}">
                <a16:creationId xmlns:a16="http://schemas.microsoft.com/office/drawing/2014/main" id="{487DC373-C17D-6248-8694-4118E251A20E}"/>
              </a:ext>
            </a:extLst>
          </p:cNvPr>
          <p:cNvSpPr>
            <a:spLocks noGrp="1"/>
          </p:cNvSpPr>
          <p:nvPr>
            <p:ph type="dt" sz="half" idx="10"/>
          </p:nvPr>
        </p:nvSpPr>
        <p:spPr/>
        <p:txBody>
          <a:bodyPr/>
          <a:lstStyle/>
          <a:p>
            <a:fld id="{AE99E9B9-69B2-DD4D-98C6-A764B69F19CE}" type="datetimeFigureOut">
              <a:rPr lang="es-CL" smtClean="0"/>
              <a:t>26-07-2024</a:t>
            </a:fld>
            <a:endParaRPr lang="es-CL"/>
          </a:p>
        </p:txBody>
      </p:sp>
      <p:sp>
        <p:nvSpPr>
          <p:cNvPr id="4" name="Marcador de pie de página 3">
            <a:extLst>
              <a:ext uri="{FF2B5EF4-FFF2-40B4-BE49-F238E27FC236}">
                <a16:creationId xmlns:a16="http://schemas.microsoft.com/office/drawing/2014/main" id="{590E9CC2-3224-6F4E-A8DF-F8BB90F74473}"/>
              </a:ext>
            </a:extLst>
          </p:cNvPr>
          <p:cNvSpPr>
            <a:spLocks noGrp="1"/>
          </p:cNvSpPr>
          <p:nvPr>
            <p:ph type="ftr" sz="quarter" idx="11"/>
          </p:nvPr>
        </p:nvSpPr>
        <p:spPr/>
        <p:txBody>
          <a:bodyPr/>
          <a:lstStyle/>
          <a:p>
            <a:endParaRPr lang="es-CL"/>
          </a:p>
        </p:txBody>
      </p:sp>
      <p:sp>
        <p:nvSpPr>
          <p:cNvPr id="5" name="Marcador de número de diapositiva 4">
            <a:extLst>
              <a:ext uri="{FF2B5EF4-FFF2-40B4-BE49-F238E27FC236}">
                <a16:creationId xmlns:a16="http://schemas.microsoft.com/office/drawing/2014/main" id="{80AB4259-A15E-9643-A553-1E8BA4F2110A}"/>
              </a:ext>
            </a:extLst>
          </p:cNvPr>
          <p:cNvSpPr>
            <a:spLocks noGrp="1"/>
          </p:cNvSpPr>
          <p:nvPr>
            <p:ph type="sldNum" sz="quarter" idx="12"/>
          </p:nvPr>
        </p:nvSpPr>
        <p:spPr/>
        <p:txBody>
          <a:bodyPr/>
          <a:lstStyle/>
          <a:p>
            <a:fld id="{213C5FB5-70E0-D44F-A5CD-F0680BE2F5A2}" type="slidenum">
              <a:rPr lang="es-CL" smtClean="0"/>
              <a:t>‹Nº›</a:t>
            </a:fld>
            <a:endParaRPr lang="es-CL"/>
          </a:p>
        </p:txBody>
      </p:sp>
    </p:spTree>
    <p:extLst>
      <p:ext uri="{BB962C8B-B14F-4D97-AF65-F5344CB8AC3E}">
        <p14:creationId xmlns:p14="http://schemas.microsoft.com/office/powerpoint/2010/main" val="2230565455"/>
      </p:ext>
    </p:extLst>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O DESTACADO 4">
    <p:bg>
      <p:bgPr>
        <a:solidFill>
          <a:schemeClr val="tx2"/>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33305DE-D662-8942-85E1-ABB36277B426}"/>
              </a:ext>
            </a:extLst>
          </p:cNvPr>
          <p:cNvSpPr>
            <a:spLocks noGrp="1"/>
          </p:cNvSpPr>
          <p:nvPr>
            <p:ph type="title" hasCustomPrompt="1"/>
          </p:nvPr>
        </p:nvSpPr>
        <p:spPr/>
        <p:txBody>
          <a:bodyPr/>
          <a:lstStyle>
            <a:lvl1pPr>
              <a:defRPr>
                <a:solidFill>
                  <a:schemeClr val="tx1"/>
                </a:solidFill>
              </a:defRPr>
            </a:lvl1pPr>
          </a:lstStyle>
          <a:p>
            <a:r>
              <a:rPr lang="es-ES" dirty="0"/>
              <a:t>Haga clic para incluir texto destacado</a:t>
            </a:r>
            <a:endParaRPr lang="es-CL" dirty="0"/>
          </a:p>
        </p:txBody>
      </p:sp>
      <p:sp>
        <p:nvSpPr>
          <p:cNvPr id="3" name="Marcador de fecha 2">
            <a:extLst>
              <a:ext uri="{FF2B5EF4-FFF2-40B4-BE49-F238E27FC236}">
                <a16:creationId xmlns:a16="http://schemas.microsoft.com/office/drawing/2014/main" id="{487DC373-C17D-6248-8694-4118E251A20E}"/>
              </a:ext>
            </a:extLst>
          </p:cNvPr>
          <p:cNvSpPr>
            <a:spLocks noGrp="1"/>
          </p:cNvSpPr>
          <p:nvPr>
            <p:ph type="dt" sz="half" idx="10"/>
          </p:nvPr>
        </p:nvSpPr>
        <p:spPr/>
        <p:txBody>
          <a:bodyPr/>
          <a:lstStyle/>
          <a:p>
            <a:fld id="{AE99E9B9-69B2-DD4D-98C6-A764B69F19CE}" type="datetimeFigureOut">
              <a:rPr lang="es-CL" smtClean="0"/>
              <a:t>26-07-2024</a:t>
            </a:fld>
            <a:endParaRPr lang="es-CL"/>
          </a:p>
        </p:txBody>
      </p:sp>
      <p:sp>
        <p:nvSpPr>
          <p:cNvPr id="4" name="Marcador de pie de página 3">
            <a:extLst>
              <a:ext uri="{FF2B5EF4-FFF2-40B4-BE49-F238E27FC236}">
                <a16:creationId xmlns:a16="http://schemas.microsoft.com/office/drawing/2014/main" id="{590E9CC2-3224-6F4E-A8DF-F8BB90F74473}"/>
              </a:ext>
            </a:extLst>
          </p:cNvPr>
          <p:cNvSpPr>
            <a:spLocks noGrp="1"/>
          </p:cNvSpPr>
          <p:nvPr>
            <p:ph type="ftr" sz="quarter" idx="11"/>
          </p:nvPr>
        </p:nvSpPr>
        <p:spPr/>
        <p:txBody>
          <a:bodyPr/>
          <a:lstStyle/>
          <a:p>
            <a:endParaRPr lang="es-CL"/>
          </a:p>
        </p:txBody>
      </p:sp>
      <p:sp>
        <p:nvSpPr>
          <p:cNvPr id="5" name="Marcador de número de diapositiva 4">
            <a:extLst>
              <a:ext uri="{FF2B5EF4-FFF2-40B4-BE49-F238E27FC236}">
                <a16:creationId xmlns:a16="http://schemas.microsoft.com/office/drawing/2014/main" id="{80AB4259-A15E-9643-A553-1E8BA4F2110A}"/>
              </a:ext>
            </a:extLst>
          </p:cNvPr>
          <p:cNvSpPr>
            <a:spLocks noGrp="1"/>
          </p:cNvSpPr>
          <p:nvPr>
            <p:ph type="sldNum" sz="quarter" idx="12"/>
          </p:nvPr>
        </p:nvSpPr>
        <p:spPr/>
        <p:txBody>
          <a:bodyPr/>
          <a:lstStyle/>
          <a:p>
            <a:fld id="{213C5FB5-70E0-D44F-A5CD-F0680BE2F5A2}" type="slidenum">
              <a:rPr lang="es-CL" smtClean="0"/>
              <a:t>‹Nº›</a:t>
            </a:fld>
            <a:endParaRPr lang="es-CL"/>
          </a:p>
        </p:txBody>
      </p:sp>
    </p:spTree>
    <p:extLst>
      <p:ext uri="{BB962C8B-B14F-4D97-AF65-F5344CB8AC3E}">
        <p14:creationId xmlns:p14="http://schemas.microsoft.com/office/powerpoint/2010/main" val="2412439705"/>
      </p:ext>
    </p:extLst>
  </p:cSld>
  <p:clrMapOvr>
    <a:masterClrMapping/>
  </p:clrMapOvr>
  <p:transition spd="slow">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O DESTACADO 5">
    <p:bg>
      <p:bgPr>
        <a:solidFill>
          <a:schemeClr val="accent6"/>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33305DE-D662-8942-85E1-ABB36277B426}"/>
              </a:ext>
            </a:extLst>
          </p:cNvPr>
          <p:cNvSpPr>
            <a:spLocks noGrp="1"/>
          </p:cNvSpPr>
          <p:nvPr>
            <p:ph type="title" hasCustomPrompt="1"/>
          </p:nvPr>
        </p:nvSpPr>
        <p:spPr/>
        <p:txBody>
          <a:bodyPr/>
          <a:lstStyle>
            <a:lvl1pPr>
              <a:defRPr>
                <a:solidFill>
                  <a:schemeClr val="accent4"/>
                </a:solidFill>
              </a:defRPr>
            </a:lvl1pPr>
          </a:lstStyle>
          <a:p>
            <a:r>
              <a:rPr lang="es-ES" dirty="0"/>
              <a:t>Haga clic para incluir texto destacado</a:t>
            </a:r>
            <a:endParaRPr lang="es-CL" dirty="0"/>
          </a:p>
        </p:txBody>
      </p:sp>
      <p:sp>
        <p:nvSpPr>
          <p:cNvPr id="3" name="Marcador de fecha 2">
            <a:extLst>
              <a:ext uri="{FF2B5EF4-FFF2-40B4-BE49-F238E27FC236}">
                <a16:creationId xmlns:a16="http://schemas.microsoft.com/office/drawing/2014/main" id="{487DC373-C17D-6248-8694-4118E251A20E}"/>
              </a:ext>
            </a:extLst>
          </p:cNvPr>
          <p:cNvSpPr>
            <a:spLocks noGrp="1"/>
          </p:cNvSpPr>
          <p:nvPr>
            <p:ph type="dt" sz="half" idx="10"/>
          </p:nvPr>
        </p:nvSpPr>
        <p:spPr/>
        <p:txBody>
          <a:bodyPr/>
          <a:lstStyle/>
          <a:p>
            <a:fld id="{AE99E9B9-69B2-DD4D-98C6-A764B69F19CE}" type="datetimeFigureOut">
              <a:rPr lang="es-CL" smtClean="0"/>
              <a:t>26-07-2024</a:t>
            </a:fld>
            <a:endParaRPr lang="es-CL"/>
          </a:p>
        </p:txBody>
      </p:sp>
      <p:sp>
        <p:nvSpPr>
          <p:cNvPr id="4" name="Marcador de pie de página 3">
            <a:extLst>
              <a:ext uri="{FF2B5EF4-FFF2-40B4-BE49-F238E27FC236}">
                <a16:creationId xmlns:a16="http://schemas.microsoft.com/office/drawing/2014/main" id="{590E9CC2-3224-6F4E-A8DF-F8BB90F74473}"/>
              </a:ext>
            </a:extLst>
          </p:cNvPr>
          <p:cNvSpPr>
            <a:spLocks noGrp="1"/>
          </p:cNvSpPr>
          <p:nvPr>
            <p:ph type="ftr" sz="quarter" idx="11"/>
          </p:nvPr>
        </p:nvSpPr>
        <p:spPr/>
        <p:txBody>
          <a:bodyPr/>
          <a:lstStyle/>
          <a:p>
            <a:endParaRPr lang="es-CL"/>
          </a:p>
        </p:txBody>
      </p:sp>
      <p:sp>
        <p:nvSpPr>
          <p:cNvPr id="5" name="Marcador de número de diapositiva 4">
            <a:extLst>
              <a:ext uri="{FF2B5EF4-FFF2-40B4-BE49-F238E27FC236}">
                <a16:creationId xmlns:a16="http://schemas.microsoft.com/office/drawing/2014/main" id="{80AB4259-A15E-9643-A553-1E8BA4F2110A}"/>
              </a:ext>
            </a:extLst>
          </p:cNvPr>
          <p:cNvSpPr>
            <a:spLocks noGrp="1"/>
          </p:cNvSpPr>
          <p:nvPr>
            <p:ph type="sldNum" sz="quarter" idx="12"/>
          </p:nvPr>
        </p:nvSpPr>
        <p:spPr/>
        <p:txBody>
          <a:bodyPr/>
          <a:lstStyle/>
          <a:p>
            <a:fld id="{213C5FB5-70E0-D44F-A5CD-F0680BE2F5A2}" type="slidenum">
              <a:rPr lang="es-CL" smtClean="0"/>
              <a:t>‹Nº›</a:t>
            </a:fld>
            <a:endParaRPr lang="es-CL"/>
          </a:p>
        </p:txBody>
      </p:sp>
    </p:spTree>
    <p:extLst>
      <p:ext uri="{BB962C8B-B14F-4D97-AF65-F5344CB8AC3E}">
        <p14:creationId xmlns:p14="http://schemas.microsoft.com/office/powerpoint/2010/main" val="1803204072"/>
      </p:ext>
    </p:extLst>
  </p:cSld>
  <p:clrMapOvr>
    <a:masterClrMapping/>
  </p:clrMapOvr>
  <p:transition spd="slow">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3506071880"/>
      </p:ext>
    </p:extLst>
  </p:cSld>
  <p:clrMapOvr>
    <a:masterClrMapping/>
  </p:clrMapOvr>
  <p:transition spd="slow">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EN AZUL">
    <p:spTree>
      <p:nvGrpSpPr>
        <p:cNvPr id="1" name=""/>
        <p:cNvGrpSpPr/>
        <p:nvPr/>
      </p:nvGrpSpPr>
      <p:grpSpPr>
        <a:xfrm>
          <a:off x="0" y="0"/>
          <a:ext cx="0" cy="0"/>
          <a:chOff x="0" y="0"/>
          <a:chExt cx="0" cy="0"/>
        </a:xfrm>
      </p:grpSpPr>
    </p:spTree>
    <p:extLst>
      <p:ext uri="{BB962C8B-B14F-4D97-AF65-F5344CB8AC3E}">
        <p14:creationId xmlns:p14="http://schemas.microsoft.com/office/powerpoint/2010/main" val="4241150605"/>
      </p:ext>
    </p:extLst>
  </p:cSld>
  <p:clrMapOvr>
    <a:masterClrMapping/>
  </p:clrMapOvr>
  <p:transition spd="slow">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INAL Y AGRADECIMIEN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8684550-3A7C-6E4A-87AA-CAB4F6910065}"/>
              </a:ext>
            </a:extLst>
          </p:cNvPr>
          <p:cNvSpPr>
            <a:spLocks noGrp="1"/>
          </p:cNvSpPr>
          <p:nvPr>
            <p:ph type="title" hasCustomPrompt="1"/>
          </p:nvPr>
        </p:nvSpPr>
        <p:spPr>
          <a:xfrm>
            <a:off x="1484794" y="2741776"/>
            <a:ext cx="8916981" cy="1325563"/>
          </a:xfrm>
        </p:spPr>
        <p:txBody>
          <a:bodyPr anchor="b"/>
          <a:lstStyle>
            <a:lvl1pPr>
              <a:defRPr/>
            </a:lvl1pPr>
          </a:lstStyle>
          <a:p>
            <a:r>
              <a:rPr lang="es-ES" dirty="0"/>
              <a:t>Incluir texto de final o agradecimiento</a:t>
            </a:r>
            <a:endParaRPr lang="es-CL" dirty="0"/>
          </a:p>
        </p:txBody>
      </p:sp>
      <p:sp>
        <p:nvSpPr>
          <p:cNvPr id="5" name="CuadroTexto 4">
            <a:extLst>
              <a:ext uri="{FF2B5EF4-FFF2-40B4-BE49-F238E27FC236}">
                <a16:creationId xmlns:a16="http://schemas.microsoft.com/office/drawing/2014/main" id="{0A9BCD3C-AD54-AB4B-B9BD-E01A419B78B1}"/>
              </a:ext>
            </a:extLst>
          </p:cNvPr>
          <p:cNvSpPr txBox="1"/>
          <p:nvPr userDrawn="1"/>
        </p:nvSpPr>
        <p:spPr>
          <a:xfrm>
            <a:off x="1831302" y="5286717"/>
            <a:ext cx="1441905" cy="338554"/>
          </a:xfrm>
          <a:prstGeom prst="rect">
            <a:avLst/>
          </a:prstGeom>
          <a:noFill/>
        </p:spPr>
        <p:txBody>
          <a:bodyPr wrap="square" rtlCol="0">
            <a:spAutoFit/>
          </a:bodyPr>
          <a:lstStyle/>
          <a:p>
            <a:r>
              <a:rPr lang="es-CL" sz="1600" dirty="0">
                <a:solidFill>
                  <a:schemeClr val="bg1"/>
                </a:solidFill>
              </a:rPr>
              <a:t>@gobiernouc</a:t>
            </a:r>
          </a:p>
        </p:txBody>
      </p:sp>
      <p:sp>
        <p:nvSpPr>
          <p:cNvPr id="6" name="CuadroTexto 5">
            <a:extLst>
              <a:ext uri="{FF2B5EF4-FFF2-40B4-BE49-F238E27FC236}">
                <a16:creationId xmlns:a16="http://schemas.microsoft.com/office/drawing/2014/main" id="{BBDE1588-E194-2E4B-B3AA-E1D3432F22CF}"/>
              </a:ext>
            </a:extLst>
          </p:cNvPr>
          <p:cNvSpPr txBox="1"/>
          <p:nvPr userDrawn="1"/>
        </p:nvSpPr>
        <p:spPr>
          <a:xfrm>
            <a:off x="5075015" y="5286717"/>
            <a:ext cx="1595910" cy="338554"/>
          </a:xfrm>
          <a:prstGeom prst="rect">
            <a:avLst/>
          </a:prstGeom>
          <a:noFill/>
        </p:spPr>
        <p:txBody>
          <a:bodyPr wrap="square" rtlCol="0">
            <a:spAutoFit/>
          </a:bodyPr>
          <a:lstStyle/>
          <a:p>
            <a:r>
              <a:rPr lang="es-CL" sz="1600" dirty="0">
                <a:solidFill>
                  <a:schemeClr val="bg1"/>
                </a:solidFill>
              </a:rPr>
              <a:t>@GobiernoUC</a:t>
            </a:r>
          </a:p>
        </p:txBody>
      </p:sp>
      <p:sp>
        <p:nvSpPr>
          <p:cNvPr id="7" name="CuadroTexto 6">
            <a:extLst>
              <a:ext uri="{FF2B5EF4-FFF2-40B4-BE49-F238E27FC236}">
                <a16:creationId xmlns:a16="http://schemas.microsoft.com/office/drawing/2014/main" id="{04A8D1B6-AE8F-6344-ABEF-C1EF2E744EC4}"/>
              </a:ext>
            </a:extLst>
          </p:cNvPr>
          <p:cNvSpPr txBox="1"/>
          <p:nvPr userDrawn="1"/>
        </p:nvSpPr>
        <p:spPr>
          <a:xfrm>
            <a:off x="8106972" y="5286717"/>
            <a:ext cx="2539185" cy="338554"/>
          </a:xfrm>
          <a:prstGeom prst="rect">
            <a:avLst/>
          </a:prstGeom>
          <a:noFill/>
        </p:spPr>
        <p:txBody>
          <a:bodyPr wrap="square" rtlCol="0">
            <a:spAutoFit/>
          </a:bodyPr>
          <a:lstStyle/>
          <a:p>
            <a:r>
              <a:rPr lang="es-CL" sz="1600" dirty="0">
                <a:solidFill>
                  <a:schemeClr val="bg1"/>
                </a:solidFill>
              </a:rPr>
              <a:t>Escuela de Gobierno UC</a:t>
            </a:r>
          </a:p>
        </p:txBody>
      </p:sp>
      <p:pic>
        <p:nvPicPr>
          <p:cNvPr id="11" name="Imagen 10">
            <a:extLst>
              <a:ext uri="{FF2B5EF4-FFF2-40B4-BE49-F238E27FC236}">
                <a16:creationId xmlns:a16="http://schemas.microsoft.com/office/drawing/2014/main" id="{743374EB-83A4-F148-97C2-2C55E0249CB2}"/>
              </a:ext>
            </a:extLst>
          </p:cNvPr>
          <p:cNvPicPr>
            <a:picLocks noChangeAspect="1"/>
          </p:cNvPicPr>
          <p:nvPr userDrawn="1"/>
        </p:nvPicPr>
        <p:blipFill>
          <a:blip r:embed="rId2"/>
          <a:stretch>
            <a:fillRect/>
          </a:stretch>
        </p:blipFill>
        <p:spPr>
          <a:xfrm>
            <a:off x="1774263" y="5334200"/>
            <a:ext cx="100351" cy="200702"/>
          </a:xfrm>
          <a:prstGeom prst="rect">
            <a:avLst/>
          </a:prstGeom>
        </p:spPr>
      </p:pic>
      <p:pic>
        <p:nvPicPr>
          <p:cNvPr id="12" name="Imagen 11">
            <a:extLst>
              <a:ext uri="{FF2B5EF4-FFF2-40B4-BE49-F238E27FC236}">
                <a16:creationId xmlns:a16="http://schemas.microsoft.com/office/drawing/2014/main" id="{6E1F8E15-2754-E04E-9D3E-3524FABA80A4}"/>
              </a:ext>
            </a:extLst>
          </p:cNvPr>
          <p:cNvPicPr>
            <a:picLocks noChangeAspect="1"/>
          </p:cNvPicPr>
          <p:nvPr userDrawn="1"/>
        </p:nvPicPr>
        <p:blipFill>
          <a:blip r:embed="rId3"/>
          <a:stretch>
            <a:fillRect/>
          </a:stretch>
        </p:blipFill>
        <p:spPr>
          <a:xfrm>
            <a:off x="4881980" y="5353451"/>
            <a:ext cx="240841" cy="200701"/>
          </a:xfrm>
          <a:prstGeom prst="rect">
            <a:avLst/>
          </a:prstGeom>
        </p:spPr>
      </p:pic>
      <p:pic>
        <p:nvPicPr>
          <p:cNvPr id="13" name="Imagen 12">
            <a:extLst>
              <a:ext uri="{FF2B5EF4-FFF2-40B4-BE49-F238E27FC236}">
                <a16:creationId xmlns:a16="http://schemas.microsoft.com/office/drawing/2014/main" id="{434F9ABF-72B3-E747-90A3-CB98B74888CC}"/>
              </a:ext>
            </a:extLst>
          </p:cNvPr>
          <p:cNvPicPr>
            <a:picLocks noChangeAspect="1"/>
          </p:cNvPicPr>
          <p:nvPr userDrawn="1"/>
        </p:nvPicPr>
        <p:blipFill>
          <a:blip r:embed="rId4"/>
          <a:stretch>
            <a:fillRect/>
          </a:stretch>
        </p:blipFill>
        <p:spPr>
          <a:xfrm>
            <a:off x="7902160" y="5338740"/>
            <a:ext cx="191622" cy="191622"/>
          </a:xfrm>
          <a:prstGeom prst="rect">
            <a:avLst/>
          </a:prstGeom>
        </p:spPr>
      </p:pic>
      <p:sp>
        <p:nvSpPr>
          <p:cNvPr id="14" name="CuadroTexto 13">
            <a:extLst>
              <a:ext uri="{FF2B5EF4-FFF2-40B4-BE49-F238E27FC236}">
                <a16:creationId xmlns:a16="http://schemas.microsoft.com/office/drawing/2014/main" id="{4B3E991D-3794-5A46-A71E-AA2BD5051830}"/>
              </a:ext>
            </a:extLst>
          </p:cNvPr>
          <p:cNvSpPr txBox="1"/>
          <p:nvPr userDrawn="1"/>
        </p:nvSpPr>
        <p:spPr>
          <a:xfrm>
            <a:off x="1484793" y="6330363"/>
            <a:ext cx="8896150" cy="276999"/>
          </a:xfrm>
          <a:prstGeom prst="rect">
            <a:avLst/>
          </a:prstGeom>
          <a:noFill/>
        </p:spPr>
        <p:txBody>
          <a:bodyPr wrap="square" rtlCol="0">
            <a:spAutoFit/>
          </a:bodyPr>
          <a:lstStyle/>
          <a:p>
            <a:pPr algn="ctr"/>
            <a:r>
              <a:rPr lang="es-CL" sz="1200" b="0" i="0" kern="1200" dirty="0">
                <a:solidFill>
                  <a:schemeClr val="bg1"/>
                </a:solidFill>
                <a:effectLst/>
                <a:latin typeface="+mn-lt"/>
                <a:ea typeface="+mn-ea"/>
                <a:cs typeface="+mn-cs"/>
              </a:rPr>
              <a:t>Avda. Vicuña Mackenna 4860 - Edificio Mide, piso 3 - Macul, Santiago - Chile</a:t>
            </a:r>
            <a:endParaRPr lang="es-CL" sz="1050" dirty="0">
              <a:solidFill>
                <a:schemeClr val="bg1"/>
              </a:solidFill>
            </a:endParaRPr>
          </a:p>
        </p:txBody>
      </p:sp>
      <p:sp>
        <p:nvSpPr>
          <p:cNvPr id="16" name="Marcador de texto 15">
            <a:extLst>
              <a:ext uri="{FF2B5EF4-FFF2-40B4-BE49-F238E27FC236}">
                <a16:creationId xmlns:a16="http://schemas.microsoft.com/office/drawing/2014/main" id="{8E34BB6A-D3C0-D34E-8CF1-08828F3F7608}"/>
              </a:ext>
            </a:extLst>
          </p:cNvPr>
          <p:cNvSpPr>
            <a:spLocks noGrp="1"/>
          </p:cNvSpPr>
          <p:nvPr>
            <p:ph type="body" sz="quarter" idx="10" hasCustomPrompt="1"/>
          </p:nvPr>
        </p:nvSpPr>
        <p:spPr>
          <a:xfrm>
            <a:off x="1484679" y="4138458"/>
            <a:ext cx="8916988" cy="528638"/>
          </a:xfrm>
        </p:spPr>
        <p:txBody>
          <a:bodyPr anchor="b"/>
          <a:lstStyle>
            <a:lvl1pPr algn="ctr">
              <a:defRPr sz="2000" u="sng">
                <a:solidFill>
                  <a:schemeClr val="accent1">
                    <a:lumMod val="60000"/>
                    <a:lumOff val="40000"/>
                  </a:schemeClr>
                </a:solidFill>
              </a:defRPr>
            </a:lvl1pPr>
          </a:lstStyle>
          <a:p>
            <a:r>
              <a:rPr lang="es-ES" dirty="0"/>
              <a:t>Incluir sitio web a promocionar</a:t>
            </a:r>
            <a:endParaRPr lang="es-CL" dirty="0"/>
          </a:p>
        </p:txBody>
      </p:sp>
    </p:spTree>
    <p:extLst>
      <p:ext uri="{BB962C8B-B14F-4D97-AF65-F5344CB8AC3E}">
        <p14:creationId xmlns:p14="http://schemas.microsoft.com/office/powerpoint/2010/main" val="3442242527"/>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O EN 2 LISTA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33305DE-D662-8942-85E1-ABB36277B426}"/>
              </a:ext>
            </a:extLst>
          </p:cNvPr>
          <p:cNvSpPr>
            <a:spLocks noGrp="1"/>
          </p:cNvSpPr>
          <p:nvPr>
            <p:ph type="title"/>
          </p:nvPr>
        </p:nvSpPr>
        <p:spPr/>
        <p:txBody>
          <a:bodyPr/>
          <a:lstStyle>
            <a:lvl1pPr>
              <a:defRPr>
                <a:solidFill>
                  <a:schemeClr val="accent3"/>
                </a:solidFill>
              </a:defRPr>
            </a:lvl1pPr>
          </a:lstStyle>
          <a:p>
            <a:r>
              <a:rPr lang="es-ES" dirty="0"/>
              <a:t>Haga clic para modificar el estilo de título del patrón</a:t>
            </a:r>
            <a:endParaRPr lang="es-CL" dirty="0"/>
          </a:p>
        </p:txBody>
      </p:sp>
      <p:sp>
        <p:nvSpPr>
          <p:cNvPr id="3" name="Marcador de fecha 2">
            <a:extLst>
              <a:ext uri="{FF2B5EF4-FFF2-40B4-BE49-F238E27FC236}">
                <a16:creationId xmlns:a16="http://schemas.microsoft.com/office/drawing/2014/main" id="{487DC373-C17D-6248-8694-4118E251A20E}"/>
              </a:ext>
            </a:extLst>
          </p:cNvPr>
          <p:cNvSpPr>
            <a:spLocks noGrp="1"/>
          </p:cNvSpPr>
          <p:nvPr>
            <p:ph type="dt" sz="half" idx="10"/>
          </p:nvPr>
        </p:nvSpPr>
        <p:spPr/>
        <p:txBody>
          <a:bodyPr/>
          <a:lstStyle/>
          <a:p>
            <a:fld id="{AE99E9B9-69B2-DD4D-98C6-A764B69F19CE}" type="datetimeFigureOut">
              <a:rPr lang="es-CL" smtClean="0"/>
              <a:t>26-07-2024</a:t>
            </a:fld>
            <a:endParaRPr lang="es-CL"/>
          </a:p>
        </p:txBody>
      </p:sp>
      <p:sp>
        <p:nvSpPr>
          <p:cNvPr id="4" name="Marcador de pie de página 3">
            <a:extLst>
              <a:ext uri="{FF2B5EF4-FFF2-40B4-BE49-F238E27FC236}">
                <a16:creationId xmlns:a16="http://schemas.microsoft.com/office/drawing/2014/main" id="{590E9CC2-3224-6F4E-A8DF-F8BB90F74473}"/>
              </a:ext>
            </a:extLst>
          </p:cNvPr>
          <p:cNvSpPr>
            <a:spLocks noGrp="1"/>
          </p:cNvSpPr>
          <p:nvPr>
            <p:ph type="ftr" sz="quarter" idx="11"/>
          </p:nvPr>
        </p:nvSpPr>
        <p:spPr/>
        <p:txBody>
          <a:bodyPr/>
          <a:lstStyle/>
          <a:p>
            <a:endParaRPr lang="es-CL"/>
          </a:p>
        </p:txBody>
      </p:sp>
      <p:sp>
        <p:nvSpPr>
          <p:cNvPr id="5" name="Marcador de número de diapositiva 4">
            <a:extLst>
              <a:ext uri="{FF2B5EF4-FFF2-40B4-BE49-F238E27FC236}">
                <a16:creationId xmlns:a16="http://schemas.microsoft.com/office/drawing/2014/main" id="{80AB4259-A15E-9643-A553-1E8BA4F2110A}"/>
              </a:ext>
            </a:extLst>
          </p:cNvPr>
          <p:cNvSpPr>
            <a:spLocks noGrp="1"/>
          </p:cNvSpPr>
          <p:nvPr>
            <p:ph type="sldNum" sz="quarter" idx="12"/>
          </p:nvPr>
        </p:nvSpPr>
        <p:spPr/>
        <p:txBody>
          <a:bodyPr/>
          <a:lstStyle/>
          <a:p>
            <a:fld id="{213C5FB5-70E0-D44F-A5CD-F0680BE2F5A2}" type="slidenum">
              <a:rPr lang="es-CL" smtClean="0"/>
              <a:t>‹Nº›</a:t>
            </a:fld>
            <a:endParaRPr lang="es-CL"/>
          </a:p>
        </p:txBody>
      </p:sp>
      <p:sp>
        <p:nvSpPr>
          <p:cNvPr id="11" name="Marcador de texto 10">
            <a:extLst>
              <a:ext uri="{FF2B5EF4-FFF2-40B4-BE49-F238E27FC236}">
                <a16:creationId xmlns:a16="http://schemas.microsoft.com/office/drawing/2014/main" id="{E97A954D-BA5A-3843-94B6-A0798397CEDA}"/>
              </a:ext>
            </a:extLst>
          </p:cNvPr>
          <p:cNvSpPr>
            <a:spLocks noGrp="1"/>
          </p:cNvSpPr>
          <p:nvPr>
            <p:ph type="body" sz="quarter" idx="13"/>
          </p:nvPr>
        </p:nvSpPr>
        <p:spPr>
          <a:xfrm>
            <a:off x="838200" y="2446338"/>
            <a:ext cx="4256088" cy="3692525"/>
          </a:xfrm>
        </p:spPr>
        <p:txBody>
          <a:bodyPr/>
          <a:lstStyle/>
          <a:p>
            <a:r>
              <a:rPr lang="es-ES"/>
              <a:t>Editar los estilos de texto del patrón
Segundo nivel
Tercer nivel
Cuarto nivel
Quinto nivel</a:t>
            </a:r>
            <a:endParaRPr lang="es-CL"/>
          </a:p>
        </p:txBody>
      </p:sp>
      <p:sp>
        <p:nvSpPr>
          <p:cNvPr id="7" name="Marcador de texto 10">
            <a:extLst>
              <a:ext uri="{FF2B5EF4-FFF2-40B4-BE49-F238E27FC236}">
                <a16:creationId xmlns:a16="http://schemas.microsoft.com/office/drawing/2014/main" id="{B1485479-D1D9-2648-A44D-ADDC706E03B5}"/>
              </a:ext>
            </a:extLst>
          </p:cNvPr>
          <p:cNvSpPr>
            <a:spLocks noGrp="1"/>
          </p:cNvSpPr>
          <p:nvPr>
            <p:ph type="body" sz="quarter" idx="14"/>
          </p:nvPr>
        </p:nvSpPr>
        <p:spPr>
          <a:xfrm>
            <a:off x="5505203" y="2446338"/>
            <a:ext cx="4256088" cy="3692525"/>
          </a:xfrm>
        </p:spPr>
        <p:txBody>
          <a:bodyPr/>
          <a:lstStyle/>
          <a:p>
            <a:r>
              <a:rPr lang="es-ES"/>
              <a:t>Editar los estilos de texto del patrón
Segundo nivel
Tercer nivel
Cuarto nivel
Quinto nivel</a:t>
            </a:r>
            <a:endParaRPr lang="es-CL"/>
          </a:p>
        </p:txBody>
      </p:sp>
    </p:spTree>
    <p:extLst>
      <p:ext uri="{BB962C8B-B14F-4D97-AF65-F5344CB8AC3E}">
        <p14:creationId xmlns:p14="http://schemas.microsoft.com/office/powerpoint/2010/main" val="3694024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ULO CURS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6F783C4-F140-7144-909C-070879A0D50B}"/>
              </a:ext>
            </a:extLst>
          </p:cNvPr>
          <p:cNvSpPr>
            <a:spLocks noGrp="1"/>
          </p:cNvSpPr>
          <p:nvPr>
            <p:ph type="ctrTitle"/>
          </p:nvPr>
        </p:nvSpPr>
        <p:spPr>
          <a:xfrm>
            <a:off x="547004" y="1653703"/>
            <a:ext cx="9144000" cy="2387600"/>
          </a:xfrm>
          <a:prstGeom prst="rect">
            <a:avLst/>
          </a:prstGeom>
        </p:spPr>
        <p:txBody>
          <a:bodyPr anchor="b">
            <a:normAutofit/>
          </a:bodyPr>
          <a:lstStyle>
            <a:lvl1pPr algn="ctr">
              <a:defRPr sz="5400" u="sng">
                <a:solidFill>
                  <a:schemeClr val="tx2"/>
                </a:solidFill>
              </a:defRPr>
            </a:lvl1pPr>
          </a:lstStyle>
          <a:p>
            <a:r>
              <a:rPr lang="es-ES" dirty="0"/>
              <a:t>Haga clic para modificar el estilo de título del patrón</a:t>
            </a:r>
            <a:endParaRPr lang="es-CL" dirty="0"/>
          </a:p>
        </p:txBody>
      </p:sp>
      <p:sp>
        <p:nvSpPr>
          <p:cNvPr id="3" name="Subtítulo 2">
            <a:extLst>
              <a:ext uri="{FF2B5EF4-FFF2-40B4-BE49-F238E27FC236}">
                <a16:creationId xmlns:a16="http://schemas.microsoft.com/office/drawing/2014/main" id="{0AD8FA76-EE6A-344E-B6A2-E30FAB2CEFD4}"/>
              </a:ext>
            </a:extLst>
          </p:cNvPr>
          <p:cNvSpPr>
            <a:spLocks noGrp="1"/>
          </p:cNvSpPr>
          <p:nvPr>
            <p:ph type="subTitle" idx="1" hasCustomPrompt="1"/>
          </p:nvPr>
        </p:nvSpPr>
        <p:spPr>
          <a:xfrm>
            <a:off x="707642" y="4743626"/>
            <a:ext cx="3777861" cy="426264"/>
          </a:xfrm>
        </p:spPr>
        <p:txBody>
          <a:bodyPr>
            <a:normAutofit/>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a:t>
            </a:r>
            <a:r>
              <a:rPr lang="es-ES" dirty="0" err="1"/>
              <a:t>click</a:t>
            </a:r>
            <a:r>
              <a:rPr lang="es-ES" dirty="0"/>
              <a:t> para agregar contenido</a:t>
            </a:r>
            <a:endParaRPr lang="es-CL" dirty="0"/>
          </a:p>
        </p:txBody>
      </p:sp>
      <p:sp>
        <p:nvSpPr>
          <p:cNvPr id="4" name="Marcador de fecha 3">
            <a:extLst>
              <a:ext uri="{FF2B5EF4-FFF2-40B4-BE49-F238E27FC236}">
                <a16:creationId xmlns:a16="http://schemas.microsoft.com/office/drawing/2014/main" id="{F794A7DD-C13E-264E-A59A-C99E75933EA8}"/>
              </a:ext>
            </a:extLst>
          </p:cNvPr>
          <p:cNvSpPr>
            <a:spLocks noGrp="1"/>
          </p:cNvSpPr>
          <p:nvPr>
            <p:ph type="dt" sz="half" idx="10"/>
          </p:nvPr>
        </p:nvSpPr>
        <p:spPr/>
        <p:txBody>
          <a:bodyPr/>
          <a:lstStyle/>
          <a:p>
            <a:fld id="{C650E02E-E1EE-F246-B243-B2E3442566B8}" type="datetimeFigureOut">
              <a:rPr lang="es-CL" smtClean="0"/>
              <a:t>26-07-2024</a:t>
            </a:fld>
            <a:endParaRPr lang="es-CL"/>
          </a:p>
        </p:txBody>
      </p:sp>
      <p:sp>
        <p:nvSpPr>
          <p:cNvPr id="5" name="Marcador de pie de página 4">
            <a:extLst>
              <a:ext uri="{FF2B5EF4-FFF2-40B4-BE49-F238E27FC236}">
                <a16:creationId xmlns:a16="http://schemas.microsoft.com/office/drawing/2014/main" id="{A22F26BF-3D4A-8D43-B88F-38774FD1B10B}"/>
              </a:ext>
            </a:extLst>
          </p:cNvPr>
          <p:cNvSpPr>
            <a:spLocks noGrp="1"/>
          </p:cNvSpPr>
          <p:nvPr>
            <p:ph type="ftr" sz="quarter" idx="11"/>
          </p:nvPr>
        </p:nvSpPr>
        <p:spPr>
          <a:xfrm>
            <a:off x="3100218" y="6356350"/>
            <a:ext cx="4114800" cy="365125"/>
          </a:xfrm>
          <a:prstGeom prst="rect">
            <a:avLst/>
          </a:prstGeom>
        </p:spPr>
        <p:txBody>
          <a:bodyPr/>
          <a:lstStyle/>
          <a:p>
            <a:endParaRPr lang="es-CL" dirty="0"/>
          </a:p>
        </p:txBody>
      </p:sp>
      <p:sp>
        <p:nvSpPr>
          <p:cNvPr id="6" name="Marcador de número de diapositiva 5">
            <a:extLst>
              <a:ext uri="{FF2B5EF4-FFF2-40B4-BE49-F238E27FC236}">
                <a16:creationId xmlns:a16="http://schemas.microsoft.com/office/drawing/2014/main" id="{20604E1E-A583-8D49-80EA-042F68548BED}"/>
              </a:ext>
            </a:extLst>
          </p:cNvPr>
          <p:cNvSpPr>
            <a:spLocks noGrp="1"/>
          </p:cNvSpPr>
          <p:nvPr>
            <p:ph type="sldNum" sz="quarter" idx="12"/>
          </p:nvPr>
        </p:nvSpPr>
        <p:spPr/>
        <p:txBody>
          <a:bodyPr/>
          <a:lstStyle/>
          <a:p>
            <a:fld id="{1A35C442-8606-194C-AEB6-8881BA7985CC}" type="slidenum">
              <a:rPr lang="es-CL" smtClean="0"/>
              <a:t>‹Nº›</a:t>
            </a:fld>
            <a:endParaRPr lang="es-CL"/>
          </a:p>
        </p:txBody>
      </p:sp>
      <p:sp>
        <p:nvSpPr>
          <p:cNvPr id="7" name="CuadroTexto 6">
            <a:extLst>
              <a:ext uri="{FF2B5EF4-FFF2-40B4-BE49-F238E27FC236}">
                <a16:creationId xmlns:a16="http://schemas.microsoft.com/office/drawing/2014/main" id="{02EA2A5A-275B-B748-8C4E-FD356C9EB5EA}"/>
              </a:ext>
            </a:extLst>
          </p:cNvPr>
          <p:cNvSpPr txBox="1"/>
          <p:nvPr userDrawn="1"/>
        </p:nvSpPr>
        <p:spPr>
          <a:xfrm>
            <a:off x="707642" y="4386649"/>
            <a:ext cx="2553214" cy="369332"/>
          </a:xfrm>
          <a:prstGeom prst="rect">
            <a:avLst/>
          </a:prstGeom>
          <a:noFill/>
        </p:spPr>
        <p:txBody>
          <a:bodyPr wrap="square" rtlCol="0">
            <a:spAutoFit/>
          </a:bodyPr>
          <a:lstStyle/>
          <a:p>
            <a:r>
              <a:rPr lang="es-CL" i="1" dirty="0">
                <a:solidFill>
                  <a:schemeClr val="accent4"/>
                </a:solidFill>
              </a:rPr>
              <a:t>Docente(s)</a:t>
            </a:r>
          </a:p>
        </p:txBody>
      </p:sp>
      <p:sp>
        <p:nvSpPr>
          <p:cNvPr id="9" name="CuadroTexto 8">
            <a:extLst>
              <a:ext uri="{FF2B5EF4-FFF2-40B4-BE49-F238E27FC236}">
                <a16:creationId xmlns:a16="http://schemas.microsoft.com/office/drawing/2014/main" id="{226F40AA-6E3D-8E41-8C81-2F939018413D}"/>
              </a:ext>
            </a:extLst>
          </p:cNvPr>
          <p:cNvSpPr txBox="1"/>
          <p:nvPr userDrawn="1"/>
        </p:nvSpPr>
        <p:spPr>
          <a:xfrm>
            <a:off x="5637988" y="4399004"/>
            <a:ext cx="2553214" cy="369332"/>
          </a:xfrm>
          <a:prstGeom prst="rect">
            <a:avLst/>
          </a:prstGeom>
          <a:noFill/>
        </p:spPr>
        <p:txBody>
          <a:bodyPr wrap="square" rtlCol="0">
            <a:spAutoFit/>
          </a:bodyPr>
          <a:lstStyle/>
          <a:p>
            <a:r>
              <a:rPr lang="es-CL" i="1" dirty="0">
                <a:solidFill>
                  <a:schemeClr val="accent4"/>
                </a:solidFill>
              </a:rPr>
              <a:t>Curso</a:t>
            </a:r>
          </a:p>
        </p:txBody>
      </p:sp>
      <p:sp>
        <p:nvSpPr>
          <p:cNvPr id="12" name="Marcador de texto 11">
            <a:extLst>
              <a:ext uri="{FF2B5EF4-FFF2-40B4-BE49-F238E27FC236}">
                <a16:creationId xmlns:a16="http://schemas.microsoft.com/office/drawing/2014/main" id="{B44CC473-422C-134F-8CA2-30B389CA823A}"/>
              </a:ext>
            </a:extLst>
          </p:cNvPr>
          <p:cNvSpPr>
            <a:spLocks noGrp="1"/>
          </p:cNvSpPr>
          <p:nvPr>
            <p:ph type="body" sz="quarter" idx="13" hasCustomPrompt="1"/>
          </p:nvPr>
        </p:nvSpPr>
        <p:spPr>
          <a:xfrm>
            <a:off x="5637988" y="4743626"/>
            <a:ext cx="4053016" cy="1299600"/>
          </a:xfrm>
        </p:spPr>
        <p:txBody>
          <a:bodyPr>
            <a:normAutofit/>
          </a:bodyPr>
          <a:lstStyle>
            <a:lvl1pPr marL="0" indent="0">
              <a:lnSpc>
                <a:spcPct val="100000"/>
              </a:lnSpc>
              <a:buNone/>
              <a:defRPr sz="1800"/>
            </a:lvl1pPr>
          </a:lstStyle>
          <a:p>
            <a:r>
              <a:rPr lang="es-ES" dirty="0"/>
              <a:t>Haga </a:t>
            </a:r>
            <a:r>
              <a:rPr lang="es-ES" dirty="0" err="1"/>
              <a:t>click</a:t>
            </a:r>
            <a:r>
              <a:rPr lang="es-ES" dirty="0"/>
              <a:t> para agregar contenido</a:t>
            </a:r>
            <a:endParaRPr lang="es-CL" dirty="0"/>
          </a:p>
        </p:txBody>
      </p:sp>
      <p:sp>
        <p:nvSpPr>
          <p:cNvPr id="15" name="Marcador de texto 11">
            <a:extLst>
              <a:ext uri="{FF2B5EF4-FFF2-40B4-BE49-F238E27FC236}">
                <a16:creationId xmlns:a16="http://schemas.microsoft.com/office/drawing/2014/main" id="{A71273FA-4D9D-624E-A2E3-98EC19B88767}"/>
              </a:ext>
            </a:extLst>
          </p:cNvPr>
          <p:cNvSpPr>
            <a:spLocks noGrp="1"/>
          </p:cNvSpPr>
          <p:nvPr>
            <p:ph type="body" sz="quarter" idx="14" hasCustomPrompt="1"/>
          </p:nvPr>
        </p:nvSpPr>
        <p:spPr>
          <a:xfrm>
            <a:off x="707642" y="5646830"/>
            <a:ext cx="4519266" cy="396396"/>
          </a:xfrm>
        </p:spPr>
        <p:txBody>
          <a:bodyPr>
            <a:normAutofit/>
          </a:bodyPr>
          <a:lstStyle>
            <a:lvl1pPr marL="0" indent="0">
              <a:buNone/>
              <a:defRPr sz="1600" i="1">
                <a:solidFill>
                  <a:schemeClr val="accent4"/>
                </a:solidFill>
              </a:defRPr>
            </a:lvl1pPr>
          </a:lstStyle>
          <a:p>
            <a:r>
              <a:rPr lang="es-ES" dirty="0"/>
              <a:t>Agregar semestre y año (2018-2do semestre)</a:t>
            </a:r>
            <a:endParaRPr lang="es-CL" dirty="0"/>
          </a:p>
        </p:txBody>
      </p:sp>
    </p:spTree>
    <p:extLst>
      <p:ext uri="{BB962C8B-B14F-4D97-AF65-F5344CB8AC3E}">
        <p14:creationId xmlns:p14="http://schemas.microsoft.com/office/powerpoint/2010/main" val="1322107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ULO CURSO OSCURO">
    <p:spTree>
      <p:nvGrpSpPr>
        <p:cNvPr id="1" name=""/>
        <p:cNvGrpSpPr/>
        <p:nvPr/>
      </p:nvGrpSpPr>
      <p:grpSpPr>
        <a:xfrm>
          <a:off x="0" y="0"/>
          <a:ext cx="0" cy="0"/>
          <a:chOff x="0" y="0"/>
          <a:chExt cx="0" cy="0"/>
        </a:xfrm>
      </p:grpSpPr>
      <p:pic>
        <p:nvPicPr>
          <p:cNvPr id="17" name="Imagen 16">
            <a:extLst>
              <a:ext uri="{FF2B5EF4-FFF2-40B4-BE49-F238E27FC236}">
                <a16:creationId xmlns:a16="http://schemas.microsoft.com/office/drawing/2014/main" id="{5FB2A930-FE25-DF46-95B2-2FD15A04B05E}"/>
              </a:ext>
            </a:extLst>
          </p:cNvPr>
          <p:cNvPicPr>
            <a:picLocks noChangeAspect="1"/>
          </p:cNvPicPr>
          <p:nvPr userDrawn="1"/>
        </p:nvPicPr>
        <p:blipFill rotWithShape="1">
          <a:blip r:embed="rId2">
            <a:alphaModFix/>
            <a:duotone>
              <a:prstClr val="black"/>
              <a:schemeClr val="tx2">
                <a:tint val="45000"/>
                <a:satMod val="400000"/>
              </a:schemeClr>
            </a:duotone>
          </a:blip>
          <a:srcRect b="3932"/>
          <a:stretch/>
        </p:blipFill>
        <p:spPr>
          <a:xfrm>
            <a:off x="0" y="365125"/>
            <a:ext cx="10137903" cy="6492875"/>
          </a:xfrm>
          <a:prstGeom prst="rect">
            <a:avLst/>
          </a:prstGeom>
        </p:spPr>
      </p:pic>
      <p:sp>
        <p:nvSpPr>
          <p:cNvPr id="2" name="Título 1">
            <a:extLst>
              <a:ext uri="{FF2B5EF4-FFF2-40B4-BE49-F238E27FC236}">
                <a16:creationId xmlns:a16="http://schemas.microsoft.com/office/drawing/2014/main" id="{D6F783C4-F140-7144-909C-070879A0D50B}"/>
              </a:ext>
            </a:extLst>
          </p:cNvPr>
          <p:cNvSpPr>
            <a:spLocks noGrp="1"/>
          </p:cNvSpPr>
          <p:nvPr>
            <p:ph type="ctrTitle"/>
          </p:nvPr>
        </p:nvSpPr>
        <p:spPr>
          <a:xfrm>
            <a:off x="547004" y="1653703"/>
            <a:ext cx="9144000" cy="2387600"/>
          </a:xfrm>
          <a:prstGeom prst="rect">
            <a:avLst/>
          </a:prstGeom>
        </p:spPr>
        <p:txBody>
          <a:bodyPr anchor="b">
            <a:normAutofit/>
          </a:bodyPr>
          <a:lstStyle>
            <a:lvl1pPr algn="ctr">
              <a:defRPr sz="5400" u="sng">
                <a:solidFill>
                  <a:schemeClr val="bg2"/>
                </a:solidFill>
              </a:defRPr>
            </a:lvl1pPr>
          </a:lstStyle>
          <a:p>
            <a:r>
              <a:rPr lang="es-ES" dirty="0"/>
              <a:t>Haga clic para modificar el estilo de título del patrón</a:t>
            </a:r>
            <a:endParaRPr lang="es-CL" dirty="0"/>
          </a:p>
        </p:txBody>
      </p:sp>
      <p:sp>
        <p:nvSpPr>
          <p:cNvPr id="3" name="Subtítulo 2">
            <a:extLst>
              <a:ext uri="{FF2B5EF4-FFF2-40B4-BE49-F238E27FC236}">
                <a16:creationId xmlns:a16="http://schemas.microsoft.com/office/drawing/2014/main" id="{0AD8FA76-EE6A-344E-B6A2-E30FAB2CEFD4}"/>
              </a:ext>
            </a:extLst>
          </p:cNvPr>
          <p:cNvSpPr>
            <a:spLocks noGrp="1"/>
          </p:cNvSpPr>
          <p:nvPr>
            <p:ph type="subTitle" idx="1" hasCustomPrompt="1"/>
          </p:nvPr>
        </p:nvSpPr>
        <p:spPr>
          <a:xfrm>
            <a:off x="707642" y="4743626"/>
            <a:ext cx="3777861" cy="426264"/>
          </a:xfrm>
        </p:spPr>
        <p:txBody>
          <a:bodyPr>
            <a:normAutofit/>
          </a:bodyPr>
          <a:lstStyle>
            <a:lvl1pPr marL="0" indent="0" algn="l">
              <a:lnSpc>
                <a:spcPct val="100000"/>
              </a:lnSpc>
              <a:buNone/>
              <a:defRPr sz="18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a:t>
            </a:r>
            <a:r>
              <a:rPr lang="es-ES" dirty="0" err="1"/>
              <a:t>click</a:t>
            </a:r>
            <a:r>
              <a:rPr lang="es-ES" dirty="0"/>
              <a:t> para agregar contenido</a:t>
            </a:r>
            <a:endParaRPr lang="es-CL" dirty="0"/>
          </a:p>
        </p:txBody>
      </p:sp>
      <p:sp>
        <p:nvSpPr>
          <p:cNvPr id="4" name="Marcador de fecha 3">
            <a:extLst>
              <a:ext uri="{FF2B5EF4-FFF2-40B4-BE49-F238E27FC236}">
                <a16:creationId xmlns:a16="http://schemas.microsoft.com/office/drawing/2014/main" id="{F794A7DD-C13E-264E-A59A-C99E75933EA8}"/>
              </a:ext>
            </a:extLst>
          </p:cNvPr>
          <p:cNvSpPr>
            <a:spLocks noGrp="1"/>
          </p:cNvSpPr>
          <p:nvPr>
            <p:ph type="dt" sz="half" idx="10"/>
          </p:nvPr>
        </p:nvSpPr>
        <p:spPr/>
        <p:txBody>
          <a:bodyPr/>
          <a:lstStyle>
            <a:lvl1pPr>
              <a:defRPr>
                <a:solidFill>
                  <a:schemeClr val="bg2"/>
                </a:solidFill>
              </a:defRPr>
            </a:lvl1pPr>
          </a:lstStyle>
          <a:p>
            <a:fld id="{C650E02E-E1EE-F246-B243-B2E3442566B8}" type="datetimeFigureOut">
              <a:rPr lang="es-CL" smtClean="0"/>
              <a:pPr/>
              <a:t>26-07-2024</a:t>
            </a:fld>
            <a:endParaRPr lang="es-CL"/>
          </a:p>
        </p:txBody>
      </p:sp>
      <p:sp>
        <p:nvSpPr>
          <p:cNvPr id="5" name="Marcador de pie de página 4">
            <a:extLst>
              <a:ext uri="{FF2B5EF4-FFF2-40B4-BE49-F238E27FC236}">
                <a16:creationId xmlns:a16="http://schemas.microsoft.com/office/drawing/2014/main" id="{A22F26BF-3D4A-8D43-B88F-38774FD1B10B}"/>
              </a:ext>
            </a:extLst>
          </p:cNvPr>
          <p:cNvSpPr>
            <a:spLocks noGrp="1"/>
          </p:cNvSpPr>
          <p:nvPr>
            <p:ph type="ftr" sz="quarter" idx="11"/>
          </p:nvPr>
        </p:nvSpPr>
        <p:spPr>
          <a:xfrm>
            <a:off x="3100218" y="6356350"/>
            <a:ext cx="4114800" cy="365125"/>
          </a:xfrm>
          <a:prstGeom prst="rect">
            <a:avLst/>
          </a:prstGeom>
        </p:spPr>
        <p:txBody>
          <a:bodyPr/>
          <a:lstStyle>
            <a:lvl1pPr>
              <a:defRPr>
                <a:solidFill>
                  <a:schemeClr val="bg2"/>
                </a:solidFill>
              </a:defRPr>
            </a:lvl1pPr>
          </a:lstStyle>
          <a:p>
            <a:endParaRPr lang="es-CL" dirty="0"/>
          </a:p>
        </p:txBody>
      </p:sp>
      <p:sp>
        <p:nvSpPr>
          <p:cNvPr id="6" name="Marcador de número de diapositiva 5">
            <a:extLst>
              <a:ext uri="{FF2B5EF4-FFF2-40B4-BE49-F238E27FC236}">
                <a16:creationId xmlns:a16="http://schemas.microsoft.com/office/drawing/2014/main" id="{20604E1E-A583-8D49-80EA-042F68548BED}"/>
              </a:ext>
            </a:extLst>
          </p:cNvPr>
          <p:cNvSpPr>
            <a:spLocks noGrp="1"/>
          </p:cNvSpPr>
          <p:nvPr>
            <p:ph type="sldNum" sz="quarter" idx="12"/>
          </p:nvPr>
        </p:nvSpPr>
        <p:spPr/>
        <p:txBody>
          <a:bodyPr/>
          <a:lstStyle>
            <a:lvl1pPr>
              <a:defRPr>
                <a:solidFill>
                  <a:schemeClr val="bg2"/>
                </a:solidFill>
              </a:defRPr>
            </a:lvl1pPr>
          </a:lstStyle>
          <a:p>
            <a:fld id="{1A35C442-8606-194C-AEB6-8881BA7985CC}" type="slidenum">
              <a:rPr lang="es-CL" smtClean="0"/>
              <a:pPr/>
              <a:t>‹Nº›</a:t>
            </a:fld>
            <a:endParaRPr lang="es-CL"/>
          </a:p>
        </p:txBody>
      </p:sp>
      <p:sp>
        <p:nvSpPr>
          <p:cNvPr id="7" name="CuadroTexto 6">
            <a:extLst>
              <a:ext uri="{FF2B5EF4-FFF2-40B4-BE49-F238E27FC236}">
                <a16:creationId xmlns:a16="http://schemas.microsoft.com/office/drawing/2014/main" id="{02EA2A5A-275B-B748-8C4E-FD356C9EB5EA}"/>
              </a:ext>
            </a:extLst>
          </p:cNvPr>
          <p:cNvSpPr txBox="1"/>
          <p:nvPr userDrawn="1"/>
        </p:nvSpPr>
        <p:spPr>
          <a:xfrm>
            <a:off x="707642" y="4386649"/>
            <a:ext cx="2553214" cy="369332"/>
          </a:xfrm>
          <a:prstGeom prst="rect">
            <a:avLst/>
          </a:prstGeom>
          <a:noFill/>
        </p:spPr>
        <p:txBody>
          <a:bodyPr wrap="square" rtlCol="0">
            <a:spAutoFit/>
          </a:bodyPr>
          <a:lstStyle/>
          <a:p>
            <a:r>
              <a:rPr lang="es-CL" i="1" dirty="0">
                <a:solidFill>
                  <a:schemeClr val="accent1"/>
                </a:solidFill>
              </a:rPr>
              <a:t>Docente(s)</a:t>
            </a:r>
          </a:p>
        </p:txBody>
      </p:sp>
      <p:sp>
        <p:nvSpPr>
          <p:cNvPr id="9" name="CuadroTexto 8">
            <a:extLst>
              <a:ext uri="{FF2B5EF4-FFF2-40B4-BE49-F238E27FC236}">
                <a16:creationId xmlns:a16="http://schemas.microsoft.com/office/drawing/2014/main" id="{226F40AA-6E3D-8E41-8C81-2F939018413D}"/>
              </a:ext>
            </a:extLst>
          </p:cNvPr>
          <p:cNvSpPr txBox="1"/>
          <p:nvPr userDrawn="1"/>
        </p:nvSpPr>
        <p:spPr>
          <a:xfrm>
            <a:off x="5637988" y="4399004"/>
            <a:ext cx="2553214" cy="369332"/>
          </a:xfrm>
          <a:prstGeom prst="rect">
            <a:avLst/>
          </a:prstGeom>
          <a:noFill/>
        </p:spPr>
        <p:txBody>
          <a:bodyPr wrap="square" rtlCol="0">
            <a:spAutoFit/>
          </a:bodyPr>
          <a:lstStyle/>
          <a:p>
            <a:r>
              <a:rPr lang="es-CL" i="1" dirty="0">
                <a:solidFill>
                  <a:schemeClr val="accent1"/>
                </a:solidFill>
              </a:rPr>
              <a:t>Curso</a:t>
            </a:r>
          </a:p>
        </p:txBody>
      </p:sp>
      <p:sp>
        <p:nvSpPr>
          <p:cNvPr id="12" name="Marcador de texto 11">
            <a:extLst>
              <a:ext uri="{FF2B5EF4-FFF2-40B4-BE49-F238E27FC236}">
                <a16:creationId xmlns:a16="http://schemas.microsoft.com/office/drawing/2014/main" id="{B44CC473-422C-134F-8CA2-30B389CA823A}"/>
              </a:ext>
            </a:extLst>
          </p:cNvPr>
          <p:cNvSpPr>
            <a:spLocks noGrp="1"/>
          </p:cNvSpPr>
          <p:nvPr>
            <p:ph type="body" sz="quarter" idx="13" hasCustomPrompt="1"/>
          </p:nvPr>
        </p:nvSpPr>
        <p:spPr>
          <a:xfrm>
            <a:off x="5637988" y="4743626"/>
            <a:ext cx="4053016" cy="1299600"/>
          </a:xfrm>
        </p:spPr>
        <p:txBody>
          <a:bodyPr>
            <a:normAutofit/>
          </a:bodyPr>
          <a:lstStyle>
            <a:lvl1pPr marL="0" indent="0">
              <a:buNone/>
              <a:defRPr sz="1800">
                <a:solidFill>
                  <a:schemeClr val="bg2"/>
                </a:solidFill>
              </a:defRPr>
            </a:lvl1pPr>
          </a:lstStyle>
          <a:p>
            <a:r>
              <a:rPr lang="es-ES" dirty="0"/>
              <a:t>Haga </a:t>
            </a:r>
            <a:r>
              <a:rPr lang="es-ES" dirty="0" err="1"/>
              <a:t>click</a:t>
            </a:r>
            <a:r>
              <a:rPr lang="es-ES" dirty="0"/>
              <a:t> para agregar contenido</a:t>
            </a:r>
            <a:endParaRPr lang="es-CL" dirty="0"/>
          </a:p>
        </p:txBody>
      </p:sp>
      <p:sp>
        <p:nvSpPr>
          <p:cNvPr id="15" name="Marcador de texto 11">
            <a:extLst>
              <a:ext uri="{FF2B5EF4-FFF2-40B4-BE49-F238E27FC236}">
                <a16:creationId xmlns:a16="http://schemas.microsoft.com/office/drawing/2014/main" id="{A71273FA-4D9D-624E-A2E3-98EC19B88767}"/>
              </a:ext>
            </a:extLst>
          </p:cNvPr>
          <p:cNvSpPr>
            <a:spLocks noGrp="1"/>
          </p:cNvSpPr>
          <p:nvPr>
            <p:ph type="body" sz="quarter" idx="14" hasCustomPrompt="1"/>
          </p:nvPr>
        </p:nvSpPr>
        <p:spPr>
          <a:xfrm>
            <a:off x="707642" y="5646830"/>
            <a:ext cx="4519266" cy="396396"/>
          </a:xfrm>
        </p:spPr>
        <p:txBody>
          <a:bodyPr>
            <a:normAutofit/>
          </a:bodyPr>
          <a:lstStyle>
            <a:lvl1pPr marL="0" indent="0">
              <a:buNone/>
              <a:defRPr sz="1600" i="1">
                <a:solidFill>
                  <a:schemeClr val="accent1"/>
                </a:solidFill>
              </a:defRPr>
            </a:lvl1pPr>
          </a:lstStyle>
          <a:p>
            <a:r>
              <a:rPr lang="es-ES" dirty="0"/>
              <a:t>Agregar semestre y año (2018-2do semestre)</a:t>
            </a:r>
            <a:endParaRPr lang="es-CL" dirty="0"/>
          </a:p>
        </p:txBody>
      </p:sp>
      <p:sp>
        <p:nvSpPr>
          <p:cNvPr id="11" name="Rectángulo 10">
            <a:extLst>
              <a:ext uri="{FF2B5EF4-FFF2-40B4-BE49-F238E27FC236}">
                <a16:creationId xmlns:a16="http://schemas.microsoft.com/office/drawing/2014/main" id="{2B2DA8D8-7643-5647-BC4C-648F997C3B5C}"/>
              </a:ext>
            </a:extLst>
          </p:cNvPr>
          <p:cNvSpPr/>
          <p:nvPr userDrawn="1"/>
        </p:nvSpPr>
        <p:spPr>
          <a:xfrm>
            <a:off x="10137905" y="0"/>
            <a:ext cx="2054095" cy="6858000"/>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CL" dirty="0"/>
          </a:p>
        </p:txBody>
      </p:sp>
      <p:sp>
        <p:nvSpPr>
          <p:cNvPr id="13" name="Rectángulo 12">
            <a:extLst>
              <a:ext uri="{FF2B5EF4-FFF2-40B4-BE49-F238E27FC236}">
                <a16:creationId xmlns:a16="http://schemas.microsoft.com/office/drawing/2014/main" id="{CE4B9732-0AC4-254A-8A19-E75D093DF9A2}"/>
              </a:ext>
            </a:extLst>
          </p:cNvPr>
          <p:cNvSpPr/>
          <p:nvPr userDrawn="1"/>
        </p:nvSpPr>
        <p:spPr>
          <a:xfrm>
            <a:off x="0" y="0"/>
            <a:ext cx="10370186" cy="365125"/>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CL" dirty="0"/>
          </a:p>
        </p:txBody>
      </p:sp>
    </p:spTree>
    <p:extLst>
      <p:ext uri="{BB962C8B-B14F-4D97-AF65-F5344CB8AC3E}">
        <p14:creationId xmlns:p14="http://schemas.microsoft.com/office/powerpoint/2010/main" val="3286151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O EN 1 LIST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33305DE-D662-8942-85E1-ABB36277B426}"/>
              </a:ext>
            </a:extLst>
          </p:cNvPr>
          <p:cNvSpPr>
            <a:spLocks noGrp="1"/>
          </p:cNvSpPr>
          <p:nvPr>
            <p:ph type="title"/>
          </p:nvPr>
        </p:nvSpPr>
        <p:spPr/>
        <p:txBody>
          <a:bodyPr/>
          <a:lstStyle>
            <a:lvl1pPr>
              <a:defRPr>
                <a:solidFill>
                  <a:schemeClr val="accent3"/>
                </a:solidFill>
              </a:defRPr>
            </a:lvl1pPr>
          </a:lstStyle>
          <a:p>
            <a:r>
              <a:rPr lang="es-ES" dirty="0"/>
              <a:t>Haga clic para modificar el estilo de título del patrón</a:t>
            </a:r>
            <a:endParaRPr lang="es-CL" dirty="0"/>
          </a:p>
        </p:txBody>
      </p:sp>
      <p:sp>
        <p:nvSpPr>
          <p:cNvPr id="3" name="Marcador de fecha 2">
            <a:extLst>
              <a:ext uri="{FF2B5EF4-FFF2-40B4-BE49-F238E27FC236}">
                <a16:creationId xmlns:a16="http://schemas.microsoft.com/office/drawing/2014/main" id="{487DC373-C17D-6248-8694-4118E251A20E}"/>
              </a:ext>
            </a:extLst>
          </p:cNvPr>
          <p:cNvSpPr>
            <a:spLocks noGrp="1"/>
          </p:cNvSpPr>
          <p:nvPr>
            <p:ph type="dt" sz="half" idx="10"/>
          </p:nvPr>
        </p:nvSpPr>
        <p:spPr/>
        <p:txBody>
          <a:bodyPr/>
          <a:lstStyle/>
          <a:p>
            <a:fld id="{AE99E9B9-69B2-DD4D-98C6-A764B69F19CE}" type="datetimeFigureOut">
              <a:rPr lang="es-CL" smtClean="0"/>
              <a:t>26-07-2024</a:t>
            </a:fld>
            <a:endParaRPr lang="es-CL"/>
          </a:p>
        </p:txBody>
      </p:sp>
      <p:sp>
        <p:nvSpPr>
          <p:cNvPr id="4" name="Marcador de pie de página 3">
            <a:extLst>
              <a:ext uri="{FF2B5EF4-FFF2-40B4-BE49-F238E27FC236}">
                <a16:creationId xmlns:a16="http://schemas.microsoft.com/office/drawing/2014/main" id="{590E9CC2-3224-6F4E-A8DF-F8BB90F74473}"/>
              </a:ext>
            </a:extLst>
          </p:cNvPr>
          <p:cNvSpPr>
            <a:spLocks noGrp="1"/>
          </p:cNvSpPr>
          <p:nvPr>
            <p:ph type="ftr" sz="quarter" idx="11"/>
          </p:nvPr>
        </p:nvSpPr>
        <p:spPr/>
        <p:txBody>
          <a:bodyPr/>
          <a:lstStyle/>
          <a:p>
            <a:endParaRPr lang="es-CL"/>
          </a:p>
        </p:txBody>
      </p:sp>
      <p:sp>
        <p:nvSpPr>
          <p:cNvPr id="5" name="Marcador de número de diapositiva 4">
            <a:extLst>
              <a:ext uri="{FF2B5EF4-FFF2-40B4-BE49-F238E27FC236}">
                <a16:creationId xmlns:a16="http://schemas.microsoft.com/office/drawing/2014/main" id="{80AB4259-A15E-9643-A553-1E8BA4F2110A}"/>
              </a:ext>
            </a:extLst>
          </p:cNvPr>
          <p:cNvSpPr>
            <a:spLocks noGrp="1"/>
          </p:cNvSpPr>
          <p:nvPr>
            <p:ph type="sldNum" sz="quarter" idx="12"/>
          </p:nvPr>
        </p:nvSpPr>
        <p:spPr/>
        <p:txBody>
          <a:bodyPr/>
          <a:lstStyle/>
          <a:p>
            <a:fld id="{213C5FB5-70E0-D44F-A5CD-F0680BE2F5A2}" type="slidenum">
              <a:rPr lang="es-CL" smtClean="0"/>
              <a:t>‹Nº›</a:t>
            </a:fld>
            <a:endParaRPr lang="es-CL"/>
          </a:p>
        </p:txBody>
      </p:sp>
      <p:sp>
        <p:nvSpPr>
          <p:cNvPr id="11" name="Marcador de texto 10">
            <a:extLst>
              <a:ext uri="{FF2B5EF4-FFF2-40B4-BE49-F238E27FC236}">
                <a16:creationId xmlns:a16="http://schemas.microsoft.com/office/drawing/2014/main" id="{E97A954D-BA5A-3843-94B6-A0798397CEDA}"/>
              </a:ext>
            </a:extLst>
          </p:cNvPr>
          <p:cNvSpPr>
            <a:spLocks noGrp="1"/>
          </p:cNvSpPr>
          <p:nvPr>
            <p:ph type="body" sz="quarter" idx="13"/>
          </p:nvPr>
        </p:nvSpPr>
        <p:spPr>
          <a:xfrm>
            <a:off x="838200" y="2446338"/>
            <a:ext cx="4256088" cy="3692525"/>
          </a:xfrm>
        </p:spPr>
        <p:txBody>
          <a:bodyPr/>
          <a:lstStyle/>
          <a:p>
            <a:r>
              <a:rPr lang="es-ES"/>
              <a:t>Editar los estilos de texto del patrón
Segundo nivel
Tercer nivel
Cuarto nivel
Quinto nivel</a:t>
            </a:r>
            <a:endParaRPr lang="es-CL"/>
          </a:p>
        </p:txBody>
      </p:sp>
    </p:spTree>
    <p:extLst>
      <p:ext uri="{BB962C8B-B14F-4D97-AF65-F5344CB8AC3E}">
        <p14:creationId xmlns:p14="http://schemas.microsoft.com/office/powerpoint/2010/main" val="398989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O EN 2 LISTA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33305DE-D662-8942-85E1-ABB36277B426}"/>
              </a:ext>
            </a:extLst>
          </p:cNvPr>
          <p:cNvSpPr>
            <a:spLocks noGrp="1"/>
          </p:cNvSpPr>
          <p:nvPr>
            <p:ph type="title"/>
          </p:nvPr>
        </p:nvSpPr>
        <p:spPr/>
        <p:txBody>
          <a:bodyPr/>
          <a:lstStyle>
            <a:lvl1pPr>
              <a:defRPr>
                <a:solidFill>
                  <a:schemeClr val="accent3"/>
                </a:solidFill>
              </a:defRPr>
            </a:lvl1pPr>
          </a:lstStyle>
          <a:p>
            <a:r>
              <a:rPr lang="es-ES" dirty="0"/>
              <a:t>Haga clic para modificar el estilo de título del patrón</a:t>
            </a:r>
            <a:endParaRPr lang="es-CL" dirty="0"/>
          </a:p>
        </p:txBody>
      </p:sp>
      <p:sp>
        <p:nvSpPr>
          <p:cNvPr id="3" name="Marcador de fecha 2">
            <a:extLst>
              <a:ext uri="{FF2B5EF4-FFF2-40B4-BE49-F238E27FC236}">
                <a16:creationId xmlns:a16="http://schemas.microsoft.com/office/drawing/2014/main" id="{487DC373-C17D-6248-8694-4118E251A20E}"/>
              </a:ext>
            </a:extLst>
          </p:cNvPr>
          <p:cNvSpPr>
            <a:spLocks noGrp="1"/>
          </p:cNvSpPr>
          <p:nvPr>
            <p:ph type="dt" sz="half" idx="10"/>
          </p:nvPr>
        </p:nvSpPr>
        <p:spPr/>
        <p:txBody>
          <a:bodyPr/>
          <a:lstStyle/>
          <a:p>
            <a:fld id="{AE99E9B9-69B2-DD4D-98C6-A764B69F19CE}" type="datetimeFigureOut">
              <a:rPr lang="es-CL" smtClean="0"/>
              <a:t>26-07-2024</a:t>
            </a:fld>
            <a:endParaRPr lang="es-CL"/>
          </a:p>
        </p:txBody>
      </p:sp>
      <p:sp>
        <p:nvSpPr>
          <p:cNvPr id="4" name="Marcador de pie de página 3">
            <a:extLst>
              <a:ext uri="{FF2B5EF4-FFF2-40B4-BE49-F238E27FC236}">
                <a16:creationId xmlns:a16="http://schemas.microsoft.com/office/drawing/2014/main" id="{590E9CC2-3224-6F4E-A8DF-F8BB90F74473}"/>
              </a:ext>
            </a:extLst>
          </p:cNvPr>
          <p:cNvSpPr>
            <a:spLocks noGrp="1"/>
          </p:cNvSpPr>
          <p:nvPr>
            <p:ph type="ftr" sz="quarter" idx="11"/>
          </p:nvPr>
        </p:nvSpPr>
        <p:spPr/>
        <p:txBody>
          <a:bodyPr/>
          <a:lstStyle/>
          <a:p>
            <a:endParaRPr lang="es-CL"/>
          </a:p>
        </p:txBody>
      </p:sp>
      <p:sp>
        <p:nvSpPr>
          <p:cNvPr id="5" name="Marcador de número de diapositiva 4">
            <a:extLst>
              <a:ext uri="{FF2B5EF4-FFF2-40B4-BE49-F238E27FC236}">
                <a16:creationId xmlns:a16="http://schemas.microsoft.com/office/drawing/2014/main" id="{80AB4259-A15E-9643-A553-1E8BA4F2110A}"/>
              </a:ext>
            </a:extLst>
          </p:cNvPr>
          <p:cNvSpPr>
            <a:spLocks noGrp="1"/>
          </p:cNvSpPr>
          <p:nvPr>
            <p:ph type="sldNum" sz="quarter" idx="12"/>
          </p:nvPr>
        </p:nvSpPr>
        <p:spPr/>
        <p:txBody>
          <a:bodyPr/>
          <a:lstStyle/>
          <a:p>
            <a:fld id="{213C5FB5-70E0-D44F-A5CD-F0680BE2F5A2}" type="slidenum">
              <a:rPr lang="es-CL" smtClean="0"/>
              <a:t>‹Nº›</a:t>
            </a:fld>
            <a:endParaRPr lang="es-CL"/>
          </a:p>
        </p:txBody>
      </p:sp>
      <p:sp>
        <p:nvSpPr>
          <p:cNvPr id="11" name="Marcador de texto 10">
            <a:extLst>
              <a:ext uri="{FF2B5EF4-FFF2-40B4-BE49-F238E27FC236}">
                <a16:creationId xmlns:a16="http://schemas.microsoft.com/office/drawing/2014/main" id="{E97A954D-BA5A-3843-94B6-A0798397CEDA}"/>
              </a:ext>
            </a:extLst>
          </p:cNvPr>
          <p:cNvSpPr>
            <a:spLocks noGrp="1"/>
          </p:cNvSpPr>
          <p:nvPr>
            <p:ph type="body" sz="quarter" idx="13"/>
          </p:nvPr>
        </p:nvSpPr>
        <p:spPr>
          <a:xfrm>
            <a:off x="838200" y="2446338"/>
            <a:ext cx="4256088" cy="3692525"/>
          </a:xfrm>
        </p:spPr>
        <p:txBody>
          <a:bodyPr/>
          <a:lstStyle/>
          <a:p>
            <a:r>
              <a:rPr lang="es-ES"/>
              <a:t>Editar los estilos de texto del patrón
Segundo nivel
Tercer nivel
Cuarto nivel
Quinto nivel</a:t>
            </a:r>
            <a:endParaRPr lang="es-CL"/>
          </a:p>
        </p:txBody>
      </p:sp>
      <p:sp>
        <p:nvSpPr>
          <p:cNvPr id="7" name="Marcador de texto 10">
            <a:extLst>
              <a:ext uri="{FF2B5EF4-FFF2-40B4-BE49-F238E27FC236}">
                <a16:creationId xmlns:a16="http://schemas.microsoft.com/office/drawing/2014/main" id="{B1485479-D1D9-2648-A44D-ADDC706E03B5}"/>
              </a:ext>
            </a:extLst>
          </p:cNvPr>
          <p:cNvSpPr>
            <a:spLocks noGrp="1"/>
          </p:cNvSpPr>
          <p:nvPr>
            <p:ph type="body" sz="quarter" idx="14"/>
          </p:nvPr>
        </p:nvSpPr>
        <p:spPr>
          <a:xfrm>
            <a:off x="5505203" y="2446338"/>
            <a:ext cx="4256088" cy="3692525"/>
          </a:xfrm>
        </p:spPr>
        <p:txBody>
          <a:bodyPr/>
          <a:lstStyle/>
          <a:p>
            <a:r>
              <a:rPr lang="es-ES"/>
              <a:t>Editar los estilos de texto del patrón
Segundo nivel
Tercer nivel
Cuarto nivel
Quinto nivel</a:t>
            </a:r>
            <a:endParaRPr lang="es-CL"/>
          </a:p>
        </p:txBody>
      </p:sp>
    </p:spTree>
    <p:extLst>
      <p:ext uri="{BB962C8B-B14F-4D97-AF65-F5344CB8AC3E}">
        <p14:creationId xmlns:p14="http://schemas.microsoft.com/office/powerpoint/2010/main" val="144167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ULO GENERAL OSCURO">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22C0EA16-A6FF-1C41-8ED7-A58659233B47}"/>
              </a:ext>
            </a:extLst>
          </p:cNvPr>
          <p:cNvPicPr>
            <a:picLocks noChangeAspect="1"/>
          </p:cNvPicPr>
          <p:nvPr userDrawn="1"/>
        </p:nvPicPr>
        <p:blipFill rotWithShape="1">
          <a:blip r:embed="rId2">
            <a:alphaModFix/>
            <a:duotone>
              <a:prstClr val="black"/>
              <a:schemeClr val="tx2">
                <a:tint val="45000"/>
                <a:satMod val="400000"/>
              </a:schemeClr>
            </a:duotone>
          </a:blip>
          <a:srcRect b="3932"/>
          <a:stretch/>
        </p:blipFill>
        <p:spPr>
          <a:xfrm>
            <a:off x="0" y="365125"/>
            <a:ext cx="10137903" cy="6492875"/>
          </a:xfrm>
          <a:prstGeom prst="rect">
            <a:avLst/>
          </a:prstGeom>
        </p:spPr>
      </p:pic>
      <p:sp>
        <p:nvSpPr>
          <p:cNvPr id="9" name="Rectángulo 8">
            <a:extLst>
              <a:ext uri="{FF2B5EF4-FFF2-40B4-BE49-F238E27FC236}">
                <a16:creationId xmlns:a16="http://schemas.microsoft.com/office/drawing/2014/main" id="{E0993CBC-5F44-1A40-925F-C5A3DE3D0670}"/>
              </a:ext>
            </a:extLst>
          </p:cNvPr>
          <p:cNvSpPr/>
          <p:nvPr userDrawn="1"/>
        </p:nvSpPr>
        <p:spPr>
          <a:xfrm>
            <a:off x="10137905" y="0"/>
            <a:ext cx="2054095" cy="6858000"/>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CL" dirty="0"/>
          </a:p>
        </p:txBody>
      </p:sp>
      <p:sp>
        <p:nvSpPr>
          <p:cNvPr id="10" name="Rectángulo 9">
            <a:extLst>
              <a:ext uri="{FF2B5EF4-FFF2-40B4-BE49-F238E27FC236}">
                <a16:creationId xmlns:a16="http://schemas.microsoft.com/office/drawing/2014/main" id="{44BA2BE9-6B0E-0646-BB95-9571415BA63E}"/>
              </a:ext>
            </a:extLst>
          </p:cNvPr>
          <p:cNvSpPr/>
          <p:nvPr userDrawn="1"/>
        </p:nvSpPr>
        <p:spPr>
          <a:xfrm>
            <a:off x="0" y="0"/>
            <a:ext cx="10370186" cy="365125"/>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CL" dirty="0"/>
          </a:p>
        </p:txBody>
      </p:sp>
      <p:sp>
        <p:nvSpPr>
          <p:cNvPr id="2" name="Título 1">
            <a:extLst>
              <a:ext uri="{FF2B5EF4-FFF2-40B4-BE49-F238E27FC236}">
                <a16:creationId xmlns:a16="http://schemas.microsoft.com/office/drawing/2014/main" id="{D6F783C4-F140-7144-909C-070879A0D50B}"/>
              </a:ext>
            </a:extLst>
          </p:cNvPr>
          <p:cNvSpPr>
            <a:spLocks noGrp="1"/>
          </p:cNvSpPr>
          <p:nvPr>
            <p:ph type="ctrTitle"/>
          </p:nvPr>
        </p:nvSpPr>
        <p:spPr>
          <a:xfrm>
            <a:off x="547004" y="1653703"/>
            <a:ext cx="9144000" cy="2387600"/>
          </a:xfrm>
          <a:prstGeom prst="rect">
            <a:avLst/>
          </a:prstGeom>
        </p:spPr>
        <p:txBody>
          <a:bodyPr anchor="b">
            <a:normAutofit/>
          </a:bodyPr>
          <a:lstStyle>
            <a:lvl1pPr algn="ctr">
              <a:defRPr sz="5400" u="sng">
                <a:solidFill>
                  <a:schemeClr val="bg1"/>
                </a:solidFill>
              </a:defRPr>
            </a:lvl1pPr>
          </a:lstStyle>
          <a:p>
            <a:r>
              <a:rPr lang="es-ES" dirty="0"/>
              <a:t>Haga clic para modificar el estilo de título del patrón</a:t>
            </a:r>
            <a:endParaRPr lang="es-CL" dirty="0"/>
          </a:p>
        </p:txBody>
      </p:sp>
      <p:sp>
        <p:nvSpPr>
          <p:cNvPr id="3" name="Subtítulo 2">
            <a:extLst>
              <a:ext uri="{FF2B5EF4-FFF2-40B4-BE49-F238E27FC236}">
                <a16:creationId xmlns:a16="http://schemas.microsoft.com/office/drawing/2014/main" id="{0AD8FA76-EE6A-344E-B6A2-E30FAB2CEFD4}"/>
              </a:ext>
            </a:extLst>
          </p:cNvPr>
          <p:cNvSpPr>
            <a:spLocks noGrp="1"/>
          </p:cNvSpPr>
          <p:nvPr>
            <p:ph type="subTitle" idx="1" hasCustomPrompt="1"/>
          </p:nvPr>
        </p:nvSpPr>
        <p:spPr>
          <a:xfrm>
            <a:off x="547004" y="4294017"/>
            <a:ext cx="9144000" cy="1044103"/>
          </a:xfrm>
        </p:spPr>
        <p:txBody>
          <a:bodyPr/>
          <a:lstStyle>
            <a:lvl1pPr marL="0" indent="0" algn="ctr">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a:t>
            </a:r>
            <a:r>
              <a:rPr lang="es-ES" dirty="0" err="1"/>
              <a:t>click</a:t>
            </a:r>
            <a:r>
              <a:rPr lang="es-ES" dirty="0"/>
              <a:t> para agregar bajada de título</a:t>
            </a:r>
            <a:endParaRPr lang="es-CL" dirty="0"/>
          </a:p>
        </p:txBody>
      </p:sp>
      <p:sp>
        <p:nvSpPr>
          <p:cNvPr id="4" name="Marcador de fecha 3">
            <a:extLst>
              <a:ext uri="{FF2B5EF4-FFF2-40B4-BE49-F238E27FC236}">
                <a16:creationId xmlns:a16="http://schemas.microsoft.com/office/drawing/2014/main" id="{F794A7DD-C13E-264E-A59A-C99E75933EA8}"/>
              </a:ext>
            </a:extLst>
          </p:cNvPr>
          <p:cNvSpPr>
            <a:spLocks noGrp="1"/>
          </p:cNvSpPr>
          <p:nvPr>
            <p:ph type="dt" sz="half" idx="10"/>
          </p:nvPr>
        </p:nvSpPr>
        <p:spPr/>
        <p:txBody>
          <a:bodyPr/>
          <a:lstStyle>
            <a:lvl1pPr>
              <a:defRPr>
                <a:solidFill>
                  <a:schemeClr val="bg1"/>
                </a:solidFill>
              </a:defRPr>
            </a:lvl1pPr>
          </a:lstStyle>
          <a:p>
            <a:fld id="{C650E02E-E1EE-F246-B243-B2E3442566B8}" type="datetimeFigureOut">
              <a:rPr lang="es-CL" smtClean="0"/>
              <a:pPr/>
              <a:t>26-07-2024</a:t>
            </a:fld>
            <a:endParaRPr lang="es-CL"/>
          </a:p>
        </p:txBody>
      </p:sp>
      <p:sp>
        <p:nvSpPr>
          <p:cNvPr id="5" name="Marcador de pie de página 4">
            <a:extLst>
              <a:ext uri="{FF2B5EF4-FFF2-40B4-BE49-F238E27FC236}">
                <a16:creationId xmlns:a16="http://schemas.microsoft.com/office/drawing/2014/main" id="{A22F26BF-3D4A-8D43-B88F-38774FD1B10B}"/>
              </a:ext>
            </a:extLst>
          </p:cNvPr>
          <p:cNvSpPr>
            <a:spLocks noGrp="1"/>
          </p:cNvSpPr>
          <p:nvPr>
            <p:ph type="ftr" sz="quarter" idx="11"/>
          </p:nvPr>
        </p:nvSpPr>
        <p:spPr>
          <a:xfrm>
            <a:off x="3100218" y="6356350"/>
            <a:ext cx="4114800" cy="365125"/>
          </a:xfrm>
          <a:prstGeom prst="rect">
            <a:avLst/>
          </a:prstGeom>
        </p:spPr>
        <p:txBody>
          <a:bodyPr/>
          <a:lstStyle>
            <a:lvl1pPr>
              <a:defRPr>
                <a:solidFill>
                  <a:schemeClr val="bg1"/>
                </a:solidFill>
              </a:defRPr>
            </a:lvl1pPr>
          </a:lstStyle>
          <a:p>
            <a:endParaRPr lang="es-CL" dirty="0"/>
          </a:p>
        </p:txBody>
      </p:sp>
      <p:sp>
        <p:nvSpPr>
          <p:cNvPr id="6" name="Marcador de número de diapositiva 5">
            <a:extLst>
              <a:ext uri="{FF2B5EF4-FFF2-40B4-BE49-F238E27FC236}">
                <a16:creationId xmlns:a16="http://schemas.microsoft.com/office/drawing/2014/main" id="{20604E1E-A583-8D49-80EA-042F68548BED}"/>
              </a:ext>
            </a:extLst>
          </p:cNvPr>
          <p:cNvSpPr>
            <a:spLocks noGrp="1"/>
          </p:cNvSpPr>
          <p:nvPr>
            <p:ph type="sldNum" sz="quarter" idx="12"/>
          </p:nvPr>
        </p:nvSpPr>
        <p:spPr/>
        <p:txBody>
          <a:bodyPr/>
          <a:lstStyle>
            <a:lvl1pPr>
              <a:defRPr>
                <a:solidFill>
                  <a:schemeClr val="bg1"/>
                </a:solidFill>
              </a:defRPr>
            </a:lvl1pPr>
          </a:lstStyle>
          <a:p>
            <a:fld id="{1A35C442-8606-194C-AEB6-8881BA7985CC}" type="slidenum">
              <a:rPr lang="es-CL" smtClean="0"/>
              <a:pPr/>
              <a:t>‹Nº›</a:t>
            </a:fld>
            <a:endParaRPr lang="es-CL"/>
          </a:p>
        </p:txBody>
      </p:sp>
      <p:pic>
        <p:nvPicPr>
          <p:cNvPr id="8" name="Imagen 7">
            <a:extLst>
              <a:ext uri="{FF2B5EF4-FFF2-40B4-BE49-F238E27FC236}">
                <a16:creationId xmlns:a16="http://schemas.microsoft.com/office/drawing/2014/main" id="{0D698E27-D96B-C2ED-A735-E1A8BB226415}"/>
              </a:ext>
            </a:extLst>
          </p:cNvPr>
          <p:cNvPicPr>
            <a:picLocks noChangeAspect="1"/>
          </p:cNvPicPr>
          <p:nvPr userDrawn="1"/>
        </p:nvPicPr>
        <p:blipFill>
          <a:blip r:embed="rId3"/>
          <a:stretch>
            <a:fillRect/>
          </a:stretch>
        </p:blipFill>
        <p:spPr>
          <a:xfrm>
            <a:off x="10322229" y="6061801"/>
            <a:ext cx="1665455" cy="586816"/>
          </a:xfrm>
          <a:prstGeom prst="rect">
            <a:avLst/>
          </a:prstGeom>
        </p:spPr>
      </p:pic>
    </p:spTree>
    <p:extLst>
      <p:ext uri="{BB962C8B-B14F-4D97-AF65-F5344CB8AC3E}">
        <p14:creationId xmlns:p14="http://schemas.microsoft.com/office/powerpoint/2010/main" val="1762143697"/>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ULO CURS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6F783C4-F140-7144-909C-070879A0D50B}"/>
              </a:ext>
            </a:extLst>
          </p:cNvPr>
          <p:cNvSpPr>
            <a:spLocks noGrp="1"/>
          </p:cNvSpPr>
          <p:nvPr>
            <p:ph type="ctrTitle"/>
          </p:nvPr>
        </p:nvSpPr>
        <p:spPr>
          <a:xfrm>
            <a:off x="547004" y="1653703"/>
            <a:ext cx="9144000" cy="2387600"/>
          </a:xfrm>
          <a:prstGeom prst="rect">
            <a:avLst/>
          </a:prstGeom>
        </p:spPr>
        <p:txBody>
          <a:bodyPr anchor="b">
            <a:normAutofit/>
          </a:bodyPr>
          <a:lstStyle>
            <a:lvl1pPr algn="ctr">
              <a:defRPr sz="5400" u="sng">
                <a:solidFill>
                  <a:schemeClr val="tx2"/>
                </a:solidFill>
              </a:defRPr>
            </a:lvl1pPr>
          </a:lstStyle>
          <a:p>
            <a:r>
              <a:rPr lang="es-ES" dirty="0"/>
              <a:t>Haga clic para modificar el estilo de título del patrón</a:t>
            </a:r>
            <a:endParaRPr lang="es-CL" dirty="0"/>
          </a:p>
        </p:txBody>
      </p:sp>
      <p:sp>
        <p:nvSpPr>
          <p:cNvPr id="3" name="Subtítulo 2">
            <a:extLst>
              <a:ext uri="{FF2B5EF4-FFF2-40B4-BE49-F238E27FC236}">
                <a16:creationId xmlns:a16="http://schemas.microsoft.com/office/drawing/2014/main" id="{0AD8FA76-EE6A-344E-B6A2-E30FAB2CEFD4}"/>
              </a:ext>
            </a:extLst>
          </p:cNvPr>
          <p:cNvSpPr>
            <a:spLocks noGrp="1"/>
          </p:cNvSpPr>
          <p:nvPr>
            <p:ph type="subTitle" idx="1" hasCustomPrompt="1"/>
          </p:nvPr>
        </p:nvSpPr>
        <p:spPr>
          <a:xfrm>
            <a:off x="707642" y="4743626"/>
            <a:ext cx="3777861" cy="426264"/>
          </a:xfrm>
        </p:spPr>
        <p:txBody>
          <a:bodyPr>
            <a:normAutofit/>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a:t>
            </a:r>
            <a:r>
              <a:rPr lang="es-ES" dirty="0" err="1"/>
              <a:t>click</a:t>
            </a:r>
            <a:r>
              <a:rPr lang="es-ES" dirty="0"/>
              <a:t> para agregar contenido</a:t>
            </a:r>
            <a:endParaRPr lang="es-CL" dirty="0"/>
          </a:p>
        </p:txBody>
      </p:sp>
      <p:sp>
        <p:nvSpPr>
          <p:cNvPr id="4" name="Marcador de fecha 3">
            <a:extLst>
              <a:ext uri="{FF2B5EF4-FFF2-40B4-BE49-F238E27FC236}">
                <a16:creationId xmlns:a16="http://schemas.microsoft.com/office/drawing/2014/main" id="{F794A7DD-C13E-264E-A59A-C99E75933EA8}"/>
              </a:ext>
            </a:extLst>
          </p:cNvPr>
          <p:cNvSpPr>
            <a:spLocks noGrp="1"/>
          </p:cNvSpPr>
          <p:nvPr>
            <p:ph type="dt" sz="half" idx="10"/>
          </p:nvPr>
        </p:nvSpPr>
        <p:spPr/>
        <p:txBody>
          <a:bodyPr/>
          <a:lstStyle/>
          <a:p>
            <a:fld id="{C650E02E-E1EE-F246-B243-B2E3442566B8}" type="datetimeFigureOut">
              <a:rPr lang="es-CL" smtClean="0"/>
              <a:t>26-07-2024</a:t>
            </a:fld>
            <a:endParaRPr lang="es-CL"/>
          </a:p>
        </p:txBody>
      </p:sp>
      <p:sp>
        <p:nvSpPr>
          <p:cNvPr id="5" name="Marcador de pie de página 4">
            <a:extLst>
              <a:ext uri="{FF2B5EF4-FFF2-40B4-BE49-F238E27FC236}">
                <a16:creationId xmlns:a16="http://schemas.microsoft.com/office/drawing/2014/main" id="{A22F26BF-3D4A-8D43-B88F-38774FD1B10B}"/>
              </a:ext>
            </a:extLst>
          </p:cNvPr>
          <p:cNvSpPr>
            <a:spLocks noGrp="1"/>
          </p:cNvSpPr>
          <p:nvPr>
            <p:ph type="ftr" sz="quarter" idx="11"/>
          </p:nvPr>
        </p:nvSpPr>
        <p:spPr>
          <a:xfrm>
            <a:off x="3100218" y="6356350"/>
            <a:ext cx="4114800" cy="365125"/>
          </a:xfrm>
          <a:prstGeom prst="rect">
            <a:avLst/>
          </a:prstGeom>
        </p:spPr>
        <p:txBody>
          <a:bodyPr/>
          <a:lstStyle/>
          <a:p>
            <a:endParaRPr lang="es-CL" dirty="0"/>
          </a:p>
        </p:txBody>
      </p:sp>
      <p:sp>
        <p:nvSpPr>
          <p:cNvPr id="6" name="Marcador de número de diapositiva 5">
            <a:extLst>
              <a:ext uri="{FF2B5EF4-FFF2-40B4-BE49-F238E27FC236}">
                <a16:creationId xmlns:a16="http://schemas.microsoft.com/office/drawing/2014/main" id="{20604E1E-A583-8D49-80EA-042F68548BED}"/>
              </a:ext>
            </a:extLst>
          </p:cNvPr>
          <p:cNvSpPr>
            <a:spLocks noGrp="1"/>
          </p:cNvSpPr>
          <p:nvPr>
            <p:ph type="sldNum" sz="quarter" idx="12"/>
          </p:nvPr>
        </p:nvSpPr>
        <p:spPr/>
        <p:txBody>
          <a:bodyPr/>
          <a:lstStyle/>
          <a:p>
            <a:fld id="{1A35C442-8606-194C-AEB6-8881BA7985CC}" type="slidenum">
              <a:rPr lang="es-CL" smtClean="0"/>
              <a:t>‹Nº›</a:t>
            </a:fld>
            <a:endParaRPr lang="es-CL"/>
          </a:p>
        </p:txBody>
      </p:sp>
      <p:sp>
        <p:nvSpPr>
          <p:cNvPr id="7" name="CuadroTexto 6">
            <a:extLst>
              <a:ext uri="{FF2B5EF4-FFF2-40B4-BE49-F238E27FC236}">
                <a16:creationId xmlns:a16="http://schemas.microsoft.com/office/drawing/2014/main" id="{02EA2A5A-275B-B748-8C4E-FD356C9EB5EA}"/>
              </a:ext>
            </a:extLst>
          </p:cNvPr>
          <p:cNvSpPr txBox="1"/>
          <p:nvPr userDrawn="1"/>
        </p:nvSpPr>
        <p:spPr>
          <a:xfrm>
            <a:off x="707642" y="4386649"/>
            <a:ext cx="2553214" cy="369332"/>
          </a:xfrm>
          <a:prstGeom prst="rect">
            <a:avLst/>
          </a:prstGeom>
          <a:noFill/>
        </p:spPr>
        <p:txBody>
          <a:bodyPr wrap="square" rtlCol="0">
            <a:spAutoFit/>
          </a:bodyPr>
          <a:lstStyle/>
          <a:p>
            <a:r>
              <a:rPr lang="es-CL" i="1" dirty="0">
                <a:solidFill>
                  <a:schemeClr val="accent4"/>
                </a:solidFill>
              </a:rPr>
              <a:t>Docente(s)</a:t>
            </a:r>
          </a:p>
        </p:txBody>
      </p:sp>
      <p:sp>
        <p:nvSpPr>
          <p:cNvPr id="9" name="CuadroTexto 8">
            <a:extLst>
              <a:ext uri="{FF2B5EF4-FFF2-40B4-BE49-F238E27FC236}">
                <a16:creationId xmlns:a16="http://schemas.microsoft.com/office/drawing/2014/main" id="{226F40AA-6E3D-8E41-8C81-2F939018413D}"/>
              </a:ext>
            </a:extLst>
          </p:cNvPr>
          <p:cNvSpPr txBox="1"/>
          <p:nvPr userDrawn="1"/>
        </p:nvSpPr>
        <p:spPr>
          <a:xfrm>
            <a:off x="5637988" y="4399004"/>
            <a:ext cx="2553214" cy="369332"/>
          </a:xfrm>
          <a:prstGeom prst="rect">
            <a:avLst/>
          </a:prstGeom>
          <a:noFill/>
        </p:spPr>
        <p:txBody>
          <a:bodyPr wrap="square" rtlCol="0">
            <a:spAutoFit/>
          </a:bodyPr>
          <a:lstStyle/>
          <a:p>
            <a:r>
              <a:rPr lang="es-CL" i="1" dirty="0">
                <a:solidFill>
                  <a:schemeClr val="accent4"/>
                </a:solidFill>
              </a:rPr>
              <a:t>Curso</a:t>
            </a:r>
          </a:p>
        </p:txBody>
      </p:sp>
      <p:sp>
        <p:nvSpPr>
          <p:cNvPr id="12" name="Marcador de texto 11">
            <a:extLst>
              <a:ext uri="{FF2B5EF4-FFF2-40B4-BE49-F238E27FC236}">
                <a16:creationId xmlns:a16="http://schemas.microsoft.com/office/drawing/2014/main" id="{B44CC473-422C-134F-8CA2-30B389CA823A}"/>
              </a:ext>
            </a:extLst>
          </p:cNvPr>
          <p:cNvSpPr>
            <a:spLocks noGrp="1"/>
          </p:cNvSpPr>
          <p:nvPr>
            <p:ph type="body" sz="quarter" idx="13" hasCustomPrompt="1"/>
          </p:nvPr>
        </p:nvSpPr>
        <p:spPr>
          <a:xfrm>
            <a:off x="5637988" y="4743626"/>
            <a:ext cx="4053016" cy="1299600"/>
          </a:xfrm>
        </p:spPr>
        <p:txBody>
          <a:bodyPr>
            <a:normAutofit/>
          </a:bodyPr>
          <a:lstStyle>
            <a:lvl1pPr marL="0" indent="0">
              <a:lnSpc>
                <a:spcPct val="100000"/>
              </a:lnSpc>
              <a:buNone/>
              <a:defRPr sz="1800"/>
            </a:lvl1pPr>
          </a:lstStyle>
          <a:p>
            <a:r>
              <a:rPr lang="es-ES" dirty="0"/>
              <a:t>Haga </a:t>
            </a:r>
            <a:r>
              <a:rPr lang="es-ES" dirty="0" err="1"/>
              <a:t>click</a:t>
            </a:r>
            <a:r>
              <a:rPr lang="es-ES" dirty="0"/>
              <a:t> para agregar contenido</a:t>
            </a:r>
            <a:endParaRPr lang="es-CL" dirty="0"/>
          </a:p>
        </p:txBody>
      </p:sp>
      <p:sp>
        <p:nvSpPr>
          <p:cNvPr id="15" name="Marcador de texto 11">
            <a:extLst>
              <a:ext uri="{FF2B5EF4-FFF2-40B4-BE49-F238E27FC236}">
                <a16:creationId xmlns:a16="http://schemas.microsoft.com/office/drawing/2014/main" id="{A71273FA-4D9D-624E-A2E3-98EC19B88767}"/>
              </a:ext>
            </a:extLst>
          </p:cNvPr>
          <p:cNvSpPr>
            <a:spLocks noGrp="1"/>
          </p:cNvSpPr>
          <p:nvPr>
            <p:ph type="body" sz="quarter" idx="14" hasCustomPrompt="1"/>
          </p:nvPr>
        </p:nvSpPr>
        <p:spPr>
          <a:xfrm>
            <a:off x="707642" y="5646830"/>
            <a:ext cx="4519266" cy="396396"/>
          </a:xfrm>
        </p:spPr>
        <p:txBody>
          <a:bodyPr>
            <a:normAutofit/>
          </a:bodyPr>
          <a:lstStyle>
            <a:lvl1pPr marL="0" indent="0">
              <a:buNone/>
              <a:defRPr sz="1600" i="1">
                <a:solidFill>
                  <a:schemeClr val="accent4"/>
                </a:solidFill>
              </a:defRPr>
            </a:lvl1pPr>
          </a:lstStyle>
          <a:p>
            <a:r>
              <a:rPr lang="es-ES" dirty="0"/>
              <a:t>Agregar semestre y año (2018-2do semestre)</a:t>
            </a:r>
            <a:endParaRPr lang="es-CL" dirty="0"/>
          </a:p>
        </p:txBody>
      </p:sp>
    </p:spTree>
    <p:extLst>
      <p:ext uri="{BB962C8B-B14F-4D97-AF65-F5344CB8AC3E}">
        <p14:creationId xmlns:p14="http://schemas.microsoft.com/office/powerpoint/2010/main" val="608200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ULO CURSO OSCURO">
    <p:spTree>
      <p:nvGrpSpPr>
        <p:cNvPr id="1" name=""/>
        <p:cNvGrpSpPr/>
        <p:nvPr/>
      </p:nvGrpSpPr>
      <p:grpSpPr>
        <a:xfrm>
          <a:off x="0" y="0"/>
          <a:ext cx="0" cy="0"/>
          <a:chOff x="0" y="0"/>
          <a:chExt cx="0" cy="0"/>
        </a:xfrm>
      </p:grpSpPr>
      <p:pic>
        <p:nvPicPr>
          <p:cNvPr id="17" name="Imagen 16">
            <a:extLst>
              <a:ext uri="{FF2B5EF4-FFF2-40B4-BE49-F238E27FC236}">
                <a16:creationId xmlns:a16="http://schemas.microsoft.com/office/drawing/2014/main" id="{5FB2A930-FE25-DF46-95B2-2FD15A04B05E}"/>
              </a:ext>
            </a:extLst>
          </p:cNvPr>
          <p:cNvPicPr>
            <a:picLocks noChangeAspect="1"/>
          </p:cNvPicPr>
          <p:nvPr userDrawn="1"/>
        </p:nvPicPr>
        <p:blipFill rotWithShape="1">
          <a:blip r:embed="rId2">
            <a:alphaModFix/>
            <a:duotone>
              <a:prstClr val="black"/>
              <a:schemeClr val="tx2">
                <a:tint val="45000"/>
                <a:satMod val="400000"/>
              </a:schemeClr>
            </a:duotone>
          </a:blip>
          <a:srcRect b="3932"/>
          <a:stretch/>
        </p:blipFill>
        <p:spPr>
          <a:xfrm>
            <a:off x="0" y="365125"/>
            <a:ext cx="10137903" cy="6492875"/>
          </a:xfrm>
          <a:prstGeom prst="rect">
            <a:avLst/>
          </a:prstGeom>
        </p:spPr>
      </p:pic>
      <p:sp>
        <p:nvSpPr>
          <p:cNvPr id="2" name="Título 1">
            <a:extLst>
              <a:ext uri="{FF2B5EF4-FFF2-40B4-BE49-F238E27FC236}">
                <a16:creationId xmlns:a16="http://schemas.microsoft.com/office/drawing/2014/main" id="{D6F783C4-F140-7144-909C-070879A0D50B}"/>
              </a:ext>
            </a:extLst>
          </p:cNvPr>
          <p:cNvSpPr>
            <a:spLocks noGrp="1"/>
          </p:cNvSpPr>
          <p:nvPr>
            <p:ph type="ctrTitle"/>
          </p:nvPr>
        </p:nvSpPr>
        <p:spPr>
          <a:xfrm>
            <a:off x="547004" y="1653703"/>
            <a:ext cx="9144000" cy="2387600"/>
          </a:xfrm>
          <a:prstGeom prst="rect">
            <a:avLst/>
          </a:prstGeom>
        </p:spPr>
        <p:txBody>
          <a:bodyPr anchor="b">
            <a:normAutofit/>
          </a:bodyPr>
          <a:lstStyle>
            <a:lvl1pPr algn="ctr">
              <a:defRPr sz="5400" u="sng">
                <a:solidFill>
                  <a:schemeClr val="bg2"/>
                </a:solidFill>
              </a:defRPr>
            </a:lvl1pPr>
          </a:lstStyle>
          <a:p>
            <a:r>
              <a:rPr lang="es-ES" dirty="0"/>
              <a:t>Haga clic para modificar el estilo de título del patrón</a:t>
            </a:r>
            <a:endParaRPr lang="es-CL" dirty="0"/>
          </a:p>
        </p:txBody>
      </p:sp>
      <p:sp>
        <p:nvSpPr>
          <p:cNvPr id="3" name="Subtítulo 2">
            <a:extLst>
              <a:ext uri="{FF2B5EF4-FFF2-40B4-BE49-F238E27FC236}">
                <a16:creationId xmlns:a16="http://schemas.microsoft.com/office/drawing/2014/main" id="{0AD8FA76-EE6A-344E-B6A2-E30FAB2CEFD4}"/>
              </a:ext>
            </a:extLst>
          </p:cNvPr>
          <p:cNvSpPr>
            <a:spLocks noGrp="1"/>
          </p:cNvSpPr>
          <p:nvPr>
            <p:ph type="subTitle" idx="1" hasCustomPrompt="1"/>
          </p:nvPr>
        </p:nvSpPr>
        <p:spPr>
          <a:xfrm>
            <a:off x="707642" y="4743626"/>
            <a:ext cx="3777861" cy="426264"/>
          </a:xfrm>
        </p:spPr>
        <p:txBody>
          <a:bodyPr>
            <a:normAutofit/>
          </a:bodyPr>
          <a:lstStyle>
            <a:lvl1pPr marL="0" indent="0" algn="l">
              <a:lnSpc>
                <a:spcPct val="100000"/>
              </a:lnSpc>
              <a:buNone/>
              <a:defRPr sz="18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a:t>
            </a:r>
            <a:r>
              <a:rPr lang="es-ES" dirty="0" err="1"/>
              <a:t>click</a:t>
            </a:r>
            <a:r>
              <a:rPr lang="es-ES" dirty="0"/>
              <a:t> para agregar contenido</a:t>
            </a:r>
            <a:endParaRPr lang="es-CL" dirty="0"/>
          </a:p>
        </p:txBody>
      </p:sp>
      <p:sp>
        <p:nvSpPr>
          <p:cNvPr id="4" name="Marcador de fecha 3">
            <a:extLst>
              <a:ext uri="{FF2B5EF4-FFF2-40B4-BE49-F238E27FC236}">
                <a16:creationId xmlns:a16="http://schemas.microsoft.com/office/drawing/2014/main" id="{F794A7DD-C13E-264E-A59A-C99E75933EA8}"/>
              </a:ext>
            </a:extLst>
          </p:cNvPr>
          <p:cNvSpPr>
            <a:spLocks noGrp="1"/>
          </p:cNvSpPr>
          <p:nvPr>
            <p:ph type="dt" sz="half" idx="10"/>
          </p:nvPr>
        </p:nvSpPr>
        <p:spPr/>
        <p:txBody>
          <a:bodyPr/>
          <a:lstStyle>
            <a:lvl1pPr>
              <a:defRPr>
                <a:solidFill>
                  <a:schemeClr val="bg2"/>
                </a:solidFill>
              </a:defRPr>
            </a:lvl1pPr>
          </a:lstStyle>
          <a:p>
            <a:fld id="{C650E02E-E1EE-F246-B243-B2E3442566B8}" type="datetimeFigureOut">
              <a:rPr lang="es-CL" smtClean="0"/>
              <a:pPr/>
              <a:t>26-07-2024</a:t>
            </a:fld>
            <a:endParaRPr lang="es-CL"/>
          </a:p>
        </p:txBody>
      </p:sp>
      <p:sp>
        <p:nvSpPr>
          <p:cNvPr id="5" name="Marcador de pie de página 4">
            <a:extLst>
              <a:ext uri="{FF2B5EF4-FFF2-40B4-BE49-F238E27FC236}">
                <a16:creationId xmlns:a16="http://schemas.microsoft.com/office/drawing/2014/main" id="{A22F26BF-3D4A-8D43-B88F-38774FD1B10B}"/>
              </a:ext>
            </a:extLst>
          </p:cNvPr>
          <p:cNvSpPr>
            <a:spLocks noGrp="1"/>
          </p:cNvSpPr>
          <p:nvPr>
            <p:ph type="ftr" sz="quarter" idx="11"/>
          </p:nvPr>
        </p:nvSpPr>
        <p:spPr>
          <a:xfrm>
            <a:off x="3100218" y="6356350"/>
            <a:ext cx="4114800" cy="365125"/>
          </a:xfrm>
          <a:prstGeom prst="rect">
            <a:avLst/>
          </a:prstGeom>
        </p:spPr>
        <p:txBody>
          <a:bodyPr/>
          <a:lstStyle>
            <a:lvl1pPr>
              <a:defRPr>
                <a:solidFill>
                  <a:schemeClr val="bg2"/>
                </a:solidFill>
              </a:defRPr>
            </a:lvl1pPr>
          </a:lstStyle>
          <a:p>
            <a:endParaRPr lang="es-CL" dirty="0"/>
          </a:p>
        </p:txBody>
      </p:sp>
      <p:sp>
        <p:nvSpPr>
          <p:cNvPr id="6" name="Marcador de número de diapositiva 5">
            <a:extLst>
              <a:ext uri="{FF2B5EF4-FFF2-40B4-BE49-F238E27FC236}">
                <a16:creationId xmlns:a16="http://schemas.microsoft.com/office/drawing/2014/main" id="{20604E1E-A583-8D49-80EA-042F68548BED}"/>
              </a:ext>
            </a:extLst>
          </p:cNvPr>
          <p:cNvSpPr>
            <a:spLocks noGrp="1"/>
          </p:cNvSpPr>
          <p:nvPr>
            <p:ph type="sldNum" sz="quarter" idx="12"/>
          </p:nvPr>
        </p:nvSpPr>
        <p:spPr/>
        <p:txBody>
          <a:bodyPr/>
          <a:lstStyle>
            <a:lvl1pPr>
              <a:defRPr>
                <a:solidFill>
                  <a:schemeClr val="bg2"/>
                </a:solidFill>
              </a:defRPr>
            </a:lvl1pPr>
          </a:lstStyle>
          <a:p>
            <a:fld id="{1A35C442-8606-194C-AEB6-8881BA7985CC}" type="slidenum">
              <a:rPr lang="es-CL" smtClean="0"/>
              <a:pPr/>
              <a:t>‹Nº›</a:t>
            </a:fld>
            <a:endParaRPr lang="es-CL"/>
          </a:p>
        </p:txBody>
      </p:sp>
      <p:sp>
        <p:nvSpPr>
          <p:cNvPr id="7" name="CuadroTexto 6">
            <a:extLst>
              <a:ext uri="{FF2B5EF4-FFF2-40B4-BE49-F238E27FC236}">
                <a16:creationId xmlns:a16="http://schemas.microsoft.com/office/drawing/2014/main" id="{02EA2A5A-275B-B748-8C4E-FD356C9EB5EA}"/>
              </a:ext>
            </a:extLst>
          </p:cNvPr>
          <p:cNvSpPr txBox="1"/>
          <p:nvPr userDrawn="1"/>
        </p:nvSpPr>
        <p:spPr>
          <a:xfrm>
            <a:off x="707642" y="4386649"/>
            <a:ext cx="2553214" cy="369332"/>
          </a:xfrm>
          <a:prstGeom prst="rect">
            <a:avLst/>
          </a:prstGeom>
          <a:noFill/>
        </p:spPr>
        <p:txBody>
          <a:bodyPr wrap="square" rtlCol="0">
            <a:spAutoFit/>
          </a:bodyPr>
          <a:lstStyle/>
          <a:p>
            <a:r>
              <a:rPr lang="es-CL" i="1" dirty="0">
                <a:solidFill>
                  <a:schemeClr val="accent1"/>
                </a:solidFill>
              </a:rPr>
              <a:t>Docente(s)</a:t>
            </a:r>
          </a:p>
        </p:txBody>
      </p:sp>
      <p:sp>
        <p:nvSpPr>
          <p:cNvPr id="9" name="CuadroTexto 8">
            <a:extLst>
              <a:ext uri="{FF2B5EF4-FFF2-40B4-BE49-F238E27FC236}">
                <a16:creationId xmlns:a16="http://schemas.microsoft.com/office/drawing/2014/main" id="{226F40AA-6E3D-8E41-8C81-2F939018413D}"/>
              </a:ext>
            </a:extLst>
          </p:cNvPr>
          <p:cNvSpPr txBox="1"/>
          <p:nvPr userDrawn="1"/>
        </p:nvSpPr>
        <p:spPr>
          <a:xfrm>
            <a:off x="5637988" y="4399004"/>
            <a:ext cx="2553214" cy="369332"/>
          </a:xfrm>
          <a:prstGeom prst="rect">
            <a:avLst/>
          </a:prstGeom>
          <a:noFill/>
        </p:spPr>
        <p:txBody>
          <a:bodyPr wrap="square" rtlCol="0">
            <a:spAutoFit/>
          </a:bodyPr>
          <a:lstStyle/>
          <a:p>
            <a:r>
              <a:rPr lang="es-CL" i="1" dirty="0">
                <a:solidFill>
                  <a:schemeClr val="accent1"/>
                </a:solidFill>
              </a:rPr>
              <a:t>Curso</a:t>
            </a:r>
          </a:p>
        </p:txBody>
      </p:sp>
      <p:sp>
        <p:nvSpPr>
          <p:cNvPr id="12" name="Marcador de texto 11">
            <a:extLst>
              <a:ext uri="{FF2B5EF4-FFF2-40B4-BE49-F238E27FC236}">
                <a16:creationId xmlns:a16="http://schemas.microsoft.com/office/drawing/2014/main" id="{B44CC473-422C-134F-8CA2-30B389CA823A}"/>
              </a:ext>
            </a:extLst>
          </p:cNvPr>
          <p:cNvSpPr>
            <a:spLocks noGrp="1"/>
          </p:cNvSpPr>
          <p:nvPr>
            <p:ph type="body" sz="quarter" idx="13" hasCustomPrompt="1"/>
          </p:nvPr>
        </p:nvSpPr>
        <p:spPr>
          <a:xfrm>
            <a:off x="5637988" y="4743626"/>
            <a:ext cx="4053016" cy="1299600"/>
          </a:xfrm>
        </p:spPr>
        <p:txBody>
          <a:bodyPr>
            <a:normAutofit/>
          </a:bodyPr>
          <a:lstStyle>
            <a:lvl1pPr marL="0" indent="0">
              <a:buNone/>
              <a:defRPr sz="1800">
                <a:solidFill>
                  <a:schemeClr val="bg2"/>
                </a:solidFill>
              </a:defRPr>
            </a:lvl1pPr>
          </a:lstStyle>
          <a:p>
            <a:r>
              <a:rPr lang="es-ES" dirty="0"/>
              <a:t>Haga </a:t>
            </a:r>
            <a:r>
              <a:rPr lang="es-ES" dirty="0" err="1"/>
              <a:t>click</a:t>
            </a:r>
            <a:r>
              <a:rPr lang="es-ES" dirty="0"/>
              <a:t> para agregar contenido</a:t>
            </a:r>
            <a:endParaRPr lang="es-CL" dirty="0"/>
          </a:p>
        </p:txBody>
      </p:sp>
      <p:sp>
        <p:nvSpPr>
          <p:cNvPr id="15" name="Marcador de texto 11">
            <a:extLst>
              <a:ext uri="{FF2B5EF4-FFF2-40B4-BE49-F238E27FC236}">
                <a16:creationId xmlns:a16="http://schemas.microsoft.com/office/drawing/2014/main" id="{A71273FA-4D9D-624E-A2E3-98EC19B88767}"/>
              </a:ext>
            </a:extLst>
          </p:cNvPr>
          <p:cNvSpPr>
            <a:spLocks noGrp="1"/>
          </p:cNvSpPr>
          <p:nvPr>
            <p:ph type="body" sz="quarter" idx="14" hasCustomPrompt="1"/>
          </p:nvPr>
        </p:nvSpPr>
        <p:spPr>
          <a:xfrm>
            <a:off x="707642" y="5646830"/>
            <a:ext cx="4519266" cy="396396"/>
          </a:xfrm>
        </p:spPr>
        <p:txBody>
          <a:bodyPr>
            <a:normAutofit/>
          </a:bodyPr>
          <a:lstStyle>
            <a:lvl1pPr marL="0" indent="0">
              <a:buNone/>
              <a:defRPr sz="1600" i="1">
                <a:solidFill>
                  <a:schemeClr val="accent1"/>
                </a:solidFill>
              </a:defRPr>
            </a:lvl1pPr>
          </a:lstStyle>
          <a:p>
            <a:r>
              <a:rPr lang="es-ES" dirty="0"/>
              <a:t>Agregar semestre y año (2018-2do semestre)</a:t>
            </a:r>
            <a:endParaRPr lang="es-CL" dirty="0"/>
          </a:p>
        </p:txBody>
      </p:sp>
      <p:sp>
        <p:nvSpPr>
          <p:cNvPr id="11" name="Rectángulo 10">
            <a:extLst>
              <a:ext uri="{FF2B5EF4-FFF2-40B4-BE49-F238E27FC236}">
                <a16:creationId xmlns:a16="http://schemas.microsoft.com/office/drawing/2014/main" id="{2B2DA8D8-7643-5647-BC4C-648F997C3B5C}"/>
              </a:ext>
            </a:extLst>
          </p:cNvPr>
          <p:cNvSpPr/>
          <p:nvPr userDrawn="1"/>
        </p:nvSpPr>
        <p:spPr>
          <a:xfrm>
            <a:off x="10137905" y="0"/>
            <a:ext cx="2054095" cy="6858000"/>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CL" dirty="0"/>
          </a:p>
        </p:txBody>
      </p:sp>
      <p:sp>
        <p:nvSpPr>
          <p:cNvPr id="13" name="Rectángulo 12">
            <a:extLst>
              <a:ext uri="{FF2B5EF4-FFF2-40B4-BE49-F238E27FC236}">
                <a16:creationId xmlns:a16="http://schemas.microsoft.com/office/drawing/2014/main" id="{CE4B9732-0AC4-254A-8A19-E75D093DF9A2}"/>
              </a:ext>
            </a:extLst>
          </p:cNvPr>
          <p:cNvSpPr/>
          <p:nvPr userDrawn="1"/>
        </p:nvSpPr>
        <p:spPr>
          <a:xfrm>
            <a:off x="0" y="0"/>
            <a:ext cx="10370186" cy="365125"/>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CL" dirty="0"/>
          </a:p>
        </p:txBody>
      </p:sp>
      <p:pic>
        <p:nvPicPr>
          <p:cNvPr id="10" name="Imagen 9">
            <a:extLst>
              <a:ext uri="{FF2B5EF4-FFF2-40B4-BE49-F238E27FC236}">
                <a16:creationId xmlns:a16="http://schemas.microsoft.com/office/drawing/2014/main" id="{B57A520F-0D75-4DF4-9455-6A0BD6E9CC30}"/>
              </a:ext>
            </a:extLst>
          </p:cNvPr>
          <p:cNvPicPr>
            <a:picLocks noChangeAspect="1"/>
          </p:cNvPicPr>
          <p:nvPr userDrawn="1"/>
        </p:nvPicPr>
        <p:blipFill>
          <a:blip r:embed="rId3"/>
          <a:stretch>
            <a:fillRect/>
          </a:stretch>
        </p:blipFill>
        <p:spPr>
          <a:xfrm>
            <a:off x="10322229" y="6061801"/>
            <a:ext cx="1665455" cy="586816"/>
          </a:xfrm>
          <a:prstGeom prst="rect">
            <a:avLst/>
          </a:prstGeom>
        </p:spPr>
      </p:pic>
    </p:spTree>
    <p:extLst>
      <p:ext uri="{BB962C8B-B14F-4D97-AF65-F5344CB8AC3E}">
        <p14:creationId xmlns:p14="http://schemas.microsoft.com/office/powerpoint/2010/main" val="1796094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2.emf"/><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theme" Target="../theme/theme2.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theme" Target="../theme/theme3.xml"/><Relationship Id="rId5" Type="http://schemas.openxmlformats.org/officeDocument/2006/relationships/slideLayout" Target="../slideLayouts/slideLayout14.xml"/><Relationship Id="rId4"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theme" Target="../theme/theme4.xml"/><Relationship Id="rId1" Type="http://schemas.openxmlformats.org/officeDocument/2006/relationships/slideLayout" Target="../slideLayouts/slideLayout15.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theme" Target="../theme/theme5.xml"/><Relationship Id="rId1" Type="http://schemas.openxmlformats.org/officeDocument/2006/relationships/slideLayout" Target="../slideLayouts/slideLayout16.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6.xml"/><Relationship Id="rId1" Type="http://schemas.openxmlformats.org/officeDocument/2006/relationships/slideLayout" Target="../slideLayouts/slideLayout17.xml"/><Relationship Id="rId4" Type="http://schemas.openxmlformats.org/officeDocument/2006/relationships/image" Target="../media/image5.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875C97F5-A49C-0745-A879-FA2320A4B585}"/>
              </a:ext>
            </a:extLst>
          </p:cNvPr>
          <p:cNvSpPr>
            <a:spLocks noGrp="1"/>
          </p:cNvSpPr>
          <p:nvPr>
            <p:ph type="title"/>
          </p:nvPr>
        </p:nvSpPr>
        <p:spPr>
          <a:xfrm>
            <a:off x="838200" y="874505"/>
            <a:ext cx="8916981" cy="1325563"/>
          </a:xfrm>
          <a:prstGeom prst="rect">
            <a:avLst/>
          </a:prstGeom>
        </p:spPr>
        <p:txBody>
          <a:bodyPr vert="horz" lIns="91440" tIns="45720" rIns="91440" bIns="45720" rtlCol="0" anchor="ctr">
            <a:normAutofit/>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70288285-91C4-7446-9540-5404A5F065C1}"/>
              </a:ext>
            </a:extLst>
          </p:cNvPr>
          <p:cNvSpPr>
            <a:spLocks noGrp="1"/>
          </p:cNvSpPr>
          <p:nvPr>
            <p:ph type="body" idx="1"/>
          </p:nvPr>
        </p:nvSpPr>
        <p:spPr>
          <a:xfrm>
            <a:off x="838201" y="2386939"/>
            <a:ext cx="4339442" cy="3790023"/>
          </a:xfrm>
          <a:prstGeom prst="rect">
            <a:avLst/>
          </a:prstGeom>
        </p:spPr>
        <p:txBody>
          <a:bodyPr vert="horz" lIns="91440" tIns="45720" rIns="91440" bIns="45720" rtlCol="0">
            <a:noAutofit/>
          </a:bodyPr>
          <a:lstStyle/>
          <a:p>
            <a:pPr lvl="0"/>
            <a:r>
              <a:rPr lang="es-ES" dirty="0"/>
              <a:t>Editar los estilos de texto del patrón
Segundo nivel
Tercer nivel
Cuarto nivel
Quinto nivel</a:t>
            </a:r>
            <a:endParaRPr lang="es-CL" dirty="0"/>
          </a:p>
        </p:txBody>
      </p:sp>
      <p:sp>
        <p:nvSpPr>
          <p:cNvPr id="4" name="Marcador de fecha 3">
            <a:extLst>
              <a:ext uri="{FF2B5EF4-FFF2-40B4-BE49-F238E27FC236}">
                <a16:creationId xmlns:a16="http://schemas.microsoft.com/office/drawing/2014/main" id="{207CC580-2A7E-D943-8627-34D996BE79C2}"/>
              </a:ext>
            </a:extLst>
          </p:cNvPr>
          <p:cNvSpPr>
            <a:spLocks noGrp="1"/>
          </p:cNvSpPr>
          <p:nvPr>
            <p:ph type="dt" sz="half" idx="2"/>
          </p:nvPr>
        </p:nvSpPr>
        <p:spPr>
          <a:xfrm>
            <a:off x="838200" y="6356350"/>
            <a:ext cx="2011878"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99E9B9-69B2-DD4D-98C6-A764B69F19CE}" type="datetimeFigureOut">
              <a:rPr lang="es-CL" smtClean="0"/>
              <a:t>26-07-2024</a:t>
            </a:fld>
            <a:endParaRPr lang="es-CL"/>
          </a:p>
        </p:txBody>
      </p:sp>
      <p:sp>
        <p:nvSpPr>
          <p:cNvPr id="5" name="Marcador de pie de página 4">
            <a:extLst>
              <a:ext uri="{FF2B5EF4-FFF2-40B4-BE49-F238E27FC236}">
                <a16:creationId xmlns:a16="http://schemas.microsoft.com/office/drawing/2014/main" id="{0D387DAF-C37A-B747-AE71-DD89984D5F4C}"/>
              </a:ext>
            </a:extLst>
          </p:cNvPr>
          <p:cNvSpPr>
            <a:spLocks noGrp="1"/>
          </p:cNvSpPr>
          <p:nvPr>
            <p:ph type="ftr" sz="quarter" idx="3"/>
          </p:nvPr>
        </p:nvSpPr>
        <p:spPr>
          <a:xfrm>
            <a:off x="3391903"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Marcador de número de diapositiva 5">
            <a:extLst>
              <a:ext uri="{FF2B5EF4-FFF2-40B4-BE49-F238E27FC236}">
                <a16:creationId xmlns:a16="http://schemas.microsoft.com/office/drawing/2014/main" id="{754D7FCF-F2F1-8341-B064-5BADBC672D67}"/>
              </a:ext>
            </a:extLst>
          </p:cNvPr>
          <p:cNvSpPr>
            <a:spLocks noGrp="1"/>
          </p:cNvSpPr>
          <p:nvPr>
            <p:ph type="sldNum" sz="quarter" idx="4"/>
          </p:nvPr>
        </p:nvSpPr>
        <p:spPr>
          <a:xfrm>
            <a:off x="8186649" y="6356350"/>
            <a:ext cx="156853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3C5FB5-70E0-D44F-A5CD-F0680BE2F5A2}" type="slidenum">
              <a:rPr lang="es-CL" smtClean="0"/>
              <a:t>‹Nº›</a:t>
            </a:fld>
            <a:endParaRPr lang="es-CL"/>
          </a:p>
        </p:txBody>
      </p:sp>
    </p:spTree>
    <p:extLst>
      <p:ext uri="{BB962C8B-B14F-4D97-AF65-F5344CB8AC3E}">
        <p14:creationId xmlns:p14="http://schemas.microsoft.com/office/powerpoint/2010/main" val="3042472363"/>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50" r:id="rId3"/>
    <p:sldLayoutId id="2147483694" r:id="rId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85750" indent="-285750" algn="l" defTabSz="914400" rtl="0" eaLnBrk="1" latinLnBrk="0" hangingPunct="1">
        <a:lnSpc>
          <a:spcPct val="100000"/>
        </a:lnSpc>
        <a:spcBef>
          <a:spcPts val="1000"/>
        </a:spcBef>
        <a:buFont typeface="Arial" panose="020B0604020202020204" pitchFamily="34" charset="0"/>
        <a:buChar char="•"/>
        <a:defRPr sz="1800" kern="1200">
          <a:solidFill>
            <a:schemeClr val="tx2"/>
          </a:solidFill>
          <a:latin typeface="+mn-lt"/>
          <a:ea typeface="+mn-ea"/>
          <a:cs typeface="+mn-cs"/>
        </a:defRPr>
      </a:lvl1pPr>
      <a:lvl2pPr marL="742950" indent="-285750" algn="l" defTabSz="914400" rtl="0" eaLnBrk="1" latinLnBrk="0" hangingPunct="1">
        <a:lnSpc>
          <a:spcPct val="100000"/>
        </a:lnSpc>
        <a:spcBef>
          <a:spcPts val="500"/>
        </a:spcBef>
        <a:buFont typeface="Courier New" panose="02070309020205020404" pitchFamily="49" charset="0"/>
        <a:buChar char="o"/>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itchFamily="2" charset="2"/>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i="1"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875C97F5-A49C-0745-A879-FA2320A4B585}"/>
              </a:ext>
            </a:extLst>
          </p:cNvPr>
          <p:cNvSpPr>
            <a:spLocks noGrp="1"/>
          </p:cNvSpPr>
          <p:nvPr>
            <p:ph type="title"/>
          </p:nvPr>
        </p:nvSpPr>
        <p:spPr>
          <a:xfrm>
            <a:off x="838200" y="874505"/>
            <a:ext cx="8916981" cy="1325563"/>
          </a:xfrm>
          <a:prstGeom prst="rect">
            <a:avLst/>
          </a:prstGeom>
        </p:spPr>
        <p:txBody>
          <a:bodyPr vert="horz" lIns="91440" tIns="45720" rIns="91440" bIns="45720" rtlCol="0" anchor="ctr">
            <a:normAutofit/>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70288285-91C4-7446-9540-5404A5F065C1}"/>
              </a:ext>
            </a:extLst>
          </p:cNvPr>
          <p:cNvSpPr>
            <a:spLocks noGrp="1"/>
          </p:cNvSpPr>
          <p:nvPr>
            <p:ph type="body" idx="1"/>
          </p:nvPr>
        </p:nvSpPr>
        <p:spPr>
          <a:xfrm>
            <a:off x="838201" y="2386939"/>
            <a:ext cx="4339442" cy="3790023"/>
          </a:xfrm>
          <a:prstGeom prst="rect">
            <a:avLst/>
          </a:prstGeom>
        </p:spPr>
        <p:txBody>
          <a:bodyPr vert="horz" lIns="91440" tIns="45720" rIns="91440" bIns="45720" rtlCol="0">
            <a:noAutofit/>
          </a:bodyPr>
          <a:lstStyle/>
          <a:p>
            <a:pPr lvl="0"/>
            <a:r>
              <a:rPr lang="es-ES" dirty="0"/>
              <a:t>Editar los estilos de texto del patrón
Segundo nivel
Tercer nivel
Cuarto nivel
Quinto nivel</a:t>
            </a:r>
            <a:endParaRPr lang="es-CL" dirty="0"/>
          </a:p>
        </p:txBody>
      </p:sp>
      <p:sp>
        <p:nvSpPr>
          <p:cNvPr id="4" name="Marcador de fecha 3">
            <a:extLst>
              <a:ext uri="{FF2B5EF4-FFF2-40B4-BE49-F238E27FC236}">
                <a16:creationId xmlns:a16="http://schemas.microsoft.com/office/drawing/2014/main" id="{207CC580-2A7E-D943-8627-34D996BE79C2}"/>
              </a:ext>
            </a:extLst>
          </p:cNvPr>
          <p:cNvSpPr>
            <a:spLocks noGrp="1"/>
          </p:cNvSpPr>
          <p:nvPr>
            <p:ph type="dt" sz="half" idx="2"/>
          </p:nvPr>
        </p:nvSpPr>
        <p:spPr>
          <a:xfrm>
            <a:off x="838200" y="6356350"/>
            <a:ext cx="2011878"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99E9B9-69B2-DD4D-98C6-A764B69F19CE}" type="datetimeFigureOut">
              <a:rPr lang="es-CL" smtClean="0"/>
              <a:t>26-07-2024</a:t>
            </a:fld>
            <a:endParaRPr lang="es-CL"/>
          </a:p>
        </p:txBody>
      </p:sp>
      <p:sp>
        <p:nvSpPr>
          <p:cNvPr id="5" name="Marcador de pie de página 4">
            <a:extLst>
              <a:ext uri="{FF2B5EF4-FFF2-40B4-BE49-F238E27FC236}">
                <a16:creationId xmlns:a16="http://schemas.microsoft.com/office/drawing/2014/main" id="{0D387DAF-C37A-B747-AE71-DD89984D5F4C}"/>
              </a:ext>
            </a:extLst>
          </p:cNvPr>
          <p:cNvSpPr>
            <a:spLocks noGrp="1"/>
          </p:cNvSpPr>
          <p:nvPr>
            <p:ph type="ftr" sz="quarter" idx="3"/>
          </p:nvPr>
        </p:nvSpPr>
        <p:spPr>
          <a:xfrm>
            <a:off x="3391903"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Marcador de número de diapositiva 5">
            <a:extLst>
              <a:ext uri="{FF2B5EF4-FFF2-40B4-BE49-F238E27FC236}">
                <a16:creationId xmlns:a16="http://schemas.microsoft.com/office/drawing/2014/main" id="{754D7FCF-F2F1-8341-B064-5BADBC672D67}"/>
              </a:ext>
            </a:extLst>
          </p:cNvPr>
          <p:cNvSpPr>
            <a:spLocks noGrp="1"/>
          </p:cNvSpPr>
          <p:nvPr>
            <p:ph type="sldNum" sz="quarter" idx="4"/>
          </p:nvPr>
        </p:nvSpPr>
        <p:spPr>
          <a:xfrm>
            <a:off x="8186649" y="6356350"/>
            <a:ext cx="156853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3C5FB5-70E0-D44F-A5CD-F0680BE2F5A2}" type="slidenum">
              <a:rPr lang="es-CL" smtClean="0"/>
              <a:t>‹Nº›</a:t>
            </a:fld>
            <a:endParaRPr lang="es-CL"/>
          </a:p>
        </p:txBody>
      </p:sp>
      <p:pic>
        <p:nvPicPr>
          <p:cNvPr id="7" name="Imagen 6">
            <a:extLst>
              <a:ext uri="{FF2B5EF4-FFF2-40B4-BE49-F238E27FC236}">
                <a16:creationId xmlns:a16="http://schemas.microsoft.com/office/drawing/2014/main" id="{E40CE62A-F677-BB2E-54C8-7E1F4A90E1F8}"/>
              </a:ext>
            </a:extLst>
          </p:cNvPr>
          <p:cNvPicPr>
            <a:picLocks noChangeAspect="1"/>
          </p:cNvPicPr>
          <p:nvPr userDrawn="1"/>
        </p:nvPicPr>
        <p:blipFill>
          <a:blip r:embed="rId7"/>
          <a:stretch>
            <a:fillRect/>
          </a:stretch>
        </p:blipFill>
        <p:spPr>
          <a:xfrm>
            <a:off x="10322229" y="6061801"/>
            <a:ext cx="1665455" cy="586816"/>
          </a:xfrm>
          <a:prstGeom prst="rect">
            <a:avLst/>
          </a:prstGeom>
        </p:spPr>
      </p:pic>
    </p:spTree>
    <p:extLst>
      <p:ext uri="{BB962C8B-B14F-4D97-AF65-F5344CB8AC3E}">
        <p14:creationId xmlns:p14="http://schemas.microsoft.com/office/powerpoint/2010/main" val="1936092200"/>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85750" indent="-285750" algn="l" defTabSz="914400" rtl="0" eaLnBrk="1" latinLnBrk="0" hangingPunct="1">
        <a:lnSpc>
          <a:spcPct val="100000"/>
        </a:lnSpc>
        <a:spcBef>
          <a:spcPts val="1000"/>
        </a:spcBef>
        <a:buFont typeface="Arial" panose="020B0604020202020204" pitchFamily="34" charset="0"/>
        <a:buChar char="•"/>
        <a:defRPr sz="1800" kern="1200">
          <a:solidFill>
            <a:schemeClr val="tx2"/>
          </a:solidFill>
          <a:latin typeface="+mn-lt"/>
          <a:ea typeface="+mn-ea"/>
          <a:cs typeface="+mn-cs"/>
        </a:defRPr>
      </a:lvl1pPr>
      <a:lvl2pPr marL="742950" indent="-285750" algn="l" defTabSz="914400" rtl="0" eaLnBrk="1" latinLnBrk="0" hangingPunct="1">
        <a:lnSpc>
          <a:spcPct val="100000"/>
        </a:lnSpc>
        <a:spcBef>
          <a:spcPts val="500"/>
        </a:spcBef>
        <a:buFont typeface="Courier New" panose="02070309020205020404" pitchFamily="49" charset="0"/>
        <a:buChar char="o"/>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itchFamily="2" charset="2"/>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i="1"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875C97F5-A49C-0745-A879-FA2320A4B585}"/>
              </a:ext>
            </a:extLst>
          </p:cNvPr>
          <p:cNvSpPr>
            <a:spLocks noGrp="1"/>
          </p:cNvSpPr>
          <p:nvPr>
            <p:ph type="title"/>
          </p:nvPr>
        </p:nvSpPr>
        <p:spPr>
          <a:xfrm>
            <a:off x="838200" y="2632053"/>
            <a:ext cx="8916981" cy="1325563"/>
          </a:xfrm>
          <a:prstGeom prst="rect">
            <a:avLst/>
          </a:prstGeom>
        </p:spPr>
        <p:txBody>
          <a:bodyPr vert="horz" lIns="91440" tIns="45720" rIns="91440" bIns="45720" rtlCol="0" anchor="ctr">
            <a:normAutofit/>
          </a:bodyPr>
          <a:lstStyle/>
          <a:p>
            <a:r>
              <a:rPr lang="es-ES" dirty="0"/>
              <a:t>Haga clic para incluir texto destacado</a:t>
            </a:r>
            <a:endParaRPr lang="es-CL" dirty="0"/>
          </a:p>
        </p:txBody>
      </p:sp>
      <p:sp>
        <p:nvSpPr>
          <p:cNvPr id="4" name="Marcador de fecha 3">
            <a:extLst>
              <a:ext uri="{FF2B5EF4-FFF2-40B4-BE49-F238E27FC236}">
                <a16:creationId xmlns:a16="http://schemas.microsoft.com/office/drawing/2014/main" id="{207CC580-2A7E-D943-8627-34D996BE79C2}"/>
              </a:ext>
            </a:extLst>
          </p:cNvPr>
          <p:cNvSpPr>
            <a:spLocks noGrp="1"/>
          </p:cNvSpPr>
          <p:nvPr>
            <p:ph type="dt" sz="half" idx="2"/>
          </p:nvPr>
        </p:nvSpPr>
        <p:spPr>
          <a:xfrm>
            <a:off x="838200" y="6356350"/>
            <a:ext cx="2011878" cy="365125"/>
          </a:xfrm>
          <a:prstGeom prst="rect">
            <a:avLst/>
          </a:prstGeom>
        </p:spPr>
        <p:txBody>
          <a:bodyPr vert="horz" lIns="91440" tIns="45720" rIns="91440" bIns="45720" rtlCol="0" anchor="ctr"/>
          <a:lstStyle>
            <a:lvl1pPr algn="l">
              <a:defRPr sz="1200">
                <a:solidFill>
                  <a:schemeClr val="bg1"/>
                </a:solidFill>
              </a:defRPr>
            </a:lvl1pPr>
          </a:lstStyle>
          <a:p>
            <a:fld id="{AE99E9B9-69B2-DD4D-98C6-A764B69F19CE}" type="datetimeFigureOut">
              <a:rPr lang="es-CL" smtClean="0"/>
              <a:pPr/>
              <a:t>26-07-2024</a:t>
            </a:fld>
            <a:endParaRPr lang="es-CL"/>
          </a:p>
        </p:txBody>
      </p:sp>
      <p:sp>
        <p:nvSpPr>
          <p:cNvPr id="5" name="Marcador de pie de página 4">
            <a:extLst>
              <a:ext uri="{FF2B5EF4-FFF2-40B4-BE49-F238E27FC236}">
                <a16:creationId xmlns:a16="http://schemas.microsoft.com/office/drawing/2014/main" id="{0D387DAF-C37A-B747-AE71-DD89984D5F4C}"/>
              </a:ext>
            </a:extLst>
          </p:cNvPr>
          <p:cNvSpPr>
            <a:spLocks noGrp="1"/>
          </p:cNvSpPr>
          <p:nvPr>
            <p:ph type="ftr" sz="quarter" idx="3"/>
          </p:nvPr>
        </p:nvSpPr>
        <p:spPr>
          <a:xfrm>
            <a:off x="3391903" y="6356350"/>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s-CL"/>
          </a:p>
        </p:txBody>
      </p:sp>
      <p:sp>
        <p:nvSpPr>
          <p:cNvPr id="6" name="Marcador de número de diapositiva 5">
            <a:extLst>
              <a:ext uri="{FF2B5EF4-FFF2-40B4-BE49-F238E27FC236}">
                <a16:creationId xmlns:a16="http://schemas.microsoft.com/office/drawing/2014/main" id="{754D7FCF-F2F1-8341-B064-5BADBC672D67}"/>
              </a:ext>
            </a:extLst>
          </p:cNvPr>
          <p:cNvSpPr>
            <a:spLocks noGrp="1"/>
          </p:cNvSpPr>
          <p:nvPr>
            <p:ph type="sldNum" sz="quarter" idx="4"/>
          </p:nvPr>
        </p:nvSpPr>
        <p:spPr>
          <a:xfrm>
            <a:off x="8186649" y="6356350"/>
            <a:ext cx="1568532" cy="365125"/>
          </a:xfrm>
          <a:prstGeom prst="rect">
            <a:avLst/>
          </a:prstGeom>
        </p:spPr>
        <p:txBody>
          <a:bodyPr vert="horz" lIns="91440" tIns="45720" rIns="91440" bIns="45720" rtlCol="0" anchor="ctr"/>
          <a:lstStyle>
            <a:lvl1pPr algn="r">
              <a:defRPr sz="1200">
                <a:solidFill>
                  <a:schemeClr val="bg1"/>
                </a:solidFill>
              </a:defRPr>
            </a:lvl1pPr>
          </a:lstStyle>
          <a:p>
            <a:fld id="{213C5FB5-70E0-D44F-A5CD-F0680BE2F5A2}" type="slidenum">
              <a:rPr lang="es-CL" smtClean="0"/>
              <a:pPr/>
              <a:t>‹Nº›</a:t>
            </a:fld>
            <a:endParaRPr lang="es-CL"/>
          </a:p>
        </p:txBody>
      </p:sp>
    </p:spTree>
    <p:extLst>
      <p:ext uri="{BB962C8B-B14F-4D97-AF65-F5344CB8AC3E}">
        <p14:creationId xmlns:p14="http://schemas.microsoft.com/office/powerpoint/2010/main" val="130338402"/>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Lst>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defTabSz="914400" rtl="0" eaLnBrk="1" latinLnBrk="0" hangingPunct="1">
        <a:lnSpc>
          <a:spcPct val="100000"/>
        </a:lnSpc>
        <a:spcBef>
          <a:spcPct val="0"/>
        </a:spcBef>
        <a:buNone/>
        <a:defRPr sz="4800" kern="1200">
          <a:solidFill>
            <a:schemeClr val="accent1">
              <a:lumMod val="60000"/>
              <a:lumOff val="40000"/>
            </a:schemeClr>
          </a:solidFill>
          <a:latin typeface="+mj-lt"/>
          <a:ea typeface="+mj-ea"/>
          <a:cs typeface="+mj-cs"/>
        </a:defRPr>
      </a:lvl1pPr>
    </p:titleStyle>
    <p:bodyStyle>
      <a:lvl1pPr marL="285750" indent="-285750" algn="l" defTabSz="914400" rtl="0" eaLnBrk="1" latinLnBrk="0" hangingPunct="1">
        <a:lnSpc>
          <a:spcPct val="100000"/>
        </a:lnSpc>
        <a:spcBef>
          <a:spcPts val="1000"/>
        </a:spcBef>
        <a:buFont typeface="Arial" panose="020B0604020202020204" pitchFamily="34" charset="0"/>
        <a:buChar char="•"/>
        <a:defRPr sz="1800" kern="1200">
          <a:solidFill>
            <a:schemeClr val="bg1"/>
          </a:solidFill>
          <a:latin typeface="+mn-lt"/>
          <a:ea typeface="+mn-ea"/>
          <a:cs typeface="+mn-cs"/>
        </a:defRPr>
      </a:lvl1pPr>
      <a:lvl2pPr marL="742950" indent="-285750" algn="l" defTabSz="914400" rtl="0" eaLnBrk="1" latinLnBrk="0" hangingPunct="1">
        <a:lnSpc>
          <a:spcPct val="100000"/>
        </a:lnSpc>
        <a:spcBef>
          <a:spcPts val="500"/>
        </a:spcBef>
        <a:buFont typeface="Courier New" panose="02070309020205020404" pitchFamily="49" charset="0"/>
        <a:buChar char="o"/>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itchFamily="2" charset="2"/>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i="1"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875C97F5-A49C-0745-A879-FA2320A4B585}"/>
              </a:ext>
            </a:extLst>
          </p:cNvPr>
          <p:cNvSpPr>
            <a:spLocks noGrp="1"/>
          </p:cNvSpPr>
          <p:nvPr>
            <p:ph type="title"/>
          </p:nvPr>
        </p:nvSpPr>
        <p:spPr>
          <a:xfrm>
            <a:off x="838200" y="874505"/>
            <a:ext cx="8916981" cy="1325563"/>
          </a:xfrm>
          <a:prstGeom prst="rect">
            <a:avLst/>
          </a:prstGeom>
        </p:spPr>
        <p:txBody>
          <a:bodyPr vert="horz" lIns="91440" tIns="45720" rIns="91440" bIns="45720" rtlCol="0" anchor="ctr">
            <a:normAutofit/>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70288285-91C4-7446-9540-5404A5F065C1}"/>
              </a:ext>
            </a:extLst>
          </p:cNvPr>
          <p:cNvSpPr>
            <a:spLocks noGrp="1"/>
          </p:cNvSpPr>
          <p:nvPr>
            <p:ph type="body" idx="1"/>
          </p:nvPr>
        </p:nvSpPr>
        <p:spPr>
          <a:xfrm>
            <a:off x="838200" y="2471161"/>
            <a:ext cx="4339442" cy="3701040"/>
          </a:xfrm>
          <a:prstGeom prst="rect">
            <a:avLst/>
          </a:prstGeom>
        </p:spPr>
        <p:txBody>
          <a:bodyPr vert="horz" lIns="91440" tIns="45720" rIns="91440" bIns="45720" rtlCol="0">
            <a:noAutofit/>
          </a:bodyPr>
          <a:lstStyle/>
          <a:p>
            <a:pPr lvl="0"/>
            <a:r>
              <a:rPr lang="es-ES" dirty="0"/>
              <a:t>Editar los estilos de texto del patrón
Segundo nivel
Tercer nivel
Cuarto nivel
Quinto nivel</a:t>
            </a:r>
            <a:endParaRPr lang="es-CL" dirty="0"/>
          </a:p>
        </p:txBody>
      </p:sp>
      <p:sp>
        <p:nvSpPr>
          <p:cNvPr id="4" name="Marcador de fecha 3">
            <a:extLst>
              <a:ext uri="{FF2B5EF4-FFF2-40B4-BE49-F238E27FC236}">
                <a16:creationId xmlns:a16="http://schemas.microsoft.com/office/drawing/2014/main" id="{207CC580-2A7E-D943-8627-34D996BE79C2}"/>
              </a:ext>
            </a:extLst>
          </p:cNvPr>
          <p:cNvSpPr>
            <a:spLocks noGrp="1"/>
          </p:cNvSpPr>
          <p:nvPr>
            <p:ph type="dt" sz="half" idx="2"/>
          </p:nvPr>
        </p:nvSpPr>
        <p:spPr>
          <a:xfrm>
            <a:off x="838200" y="6356350"/>
            <a:ext cx="2011878"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99E9B9-69B2-DD4D-98C6-A764B69F19CE}" type="datetimeFigureOut">
              <a:rPr lang="es-CL" smtClean="0"/>
              <a:t>26-07-2024</a:t>
            </a:fld>
            <a:endParaRPr lang="es-CL"/>
          </a:p>
        </p:txBody>
      </p:sp>
      <p:sp>
        <p:nvSpPr>
          <p:cNvPr id="5" name="Marcador de pie de página 4">
            <a:extLst>
              <a:ext uri="{FF2B5EF4-FFF2-40B4-BE49-F238E27FC236}">
                <a16:creationId xmlns:a16="http://schemas.microsoft.com/office/drawing/2014/main" id="{0D387DAF-C37A-B747-AE71-DD89984D5F4C}"/>
              </a:ext>
            </a:extLst>
          </p:cNvPr>
          <p:cNvSpPr>
            <a:spLocks noGrp="1"/>
          </p:cNvSpPr>
          <p:nvPr>
            <p:ph type="ftr" sz="quarter" idx="3"/>
          </p:nvPr>
        </p:nvSpPr>
        <p:spPr>
          <a:xfrm>
            <a:off x="3391903"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Marcador de número de diapositiva 5">
            <a:extLst>
              <a:ext uri="{FF2B5EF4-FFF2-40B4-BE49-F238E27FC236}">
                <a16:creationId xmlns:a16="http://schemas.microsoft.com/office/drawing/2014/main" id="{754D7FCF-F2F1-8341-B064-5BADBC672D67}"/>
              </a:ext>
            </a:extLst>
          </p:cNvPr>
          <p:cNvSpPr>
            <a:spLocks noGrp="1"/>
          </p:cNvSpPr>
          <p:nvPr>
            <p:ph type="sldNum" sz="quarter" idx="4"/>
          </p:nvPr>
        </p:nvSpPr>
        <p:spPr>
          <a:xfrm>
            <a:off x="8186649" y="6356350"/>
            <a:ext cx="156853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3C5FB5-70E0-D44F-A5CD-F0680BE2F5A2}" type="slidenum">
              <a:rPr lang="es-CL" smtClean="0"/>
              <a:t>‹Nº›</a:t>
            </a:fld>
            <a:endParaRPr lang="es-CL"/>
          </a:p>
        </p:txBody>
      </p:sp>
      <p:pic>
        <p:nvPicPr>
          <p:cNvPr id="7" name="Imagen 6">
            <a:extLst>
              <a:ext uri="{FF2B5EF4-FFF2-40B4-BE49-F238E27FC236}">
                <a16:creationId xmlns:a16="http://schemas.microsoft.com/office/drawing/2014/main" id="{8687F985-0DCB-0F7C-EFBA-E62F2A0C787E}"/>
              </a:ext>
            </a:extLst>
          </p:cNvPr>
          <p:cNvPicPr>
            <a:picLocks noChangeAspect="1"/>
          </p:cNvPicPr>
          <p:nvPr userDrawn="1"/>
        </p:nvPicPr>
        <p:blipFill>
          <a:blip r:embed="rId3"/>
          <a:stretch>
            <a:fillRect/>
          </a:stretch>
        </p:blipFill>
        <p:spPr>
          <a:xfrm>
            <a:off x="10322229" y="6061801"/>
            <a:ext cx="1665455" cy="586816"/>
          </a:xfrm>
          <a:prstGeom prst="rect">
            <a:avLst/>
          </a:prstGeom>
        </p:spPr>
      </p:pic>
    </p:spTree>
    <p:extLst>
      <p:ext uri="{BB962C8B-B14F-4D97-AF65-F5344CB8AC3E}">
        <p14:creationId xmlns:p14="http://schemas.microsoft.com/office/powerpoint/2010/main" val="1618077425"/>
      </p:ext>
    </p:extLst>
  </p:cSld>
  <p:clrMap bg1="lt1" tx1="dk1" bg2="lt2" tx2="dk2" accent1="accent1" accent2="accent2" accent3="accent3" accent4="accent4" accent5="accent5" accent6="accent6" hlink="hlink" folHlink="folHlink"/>
  <p:sldLayoutIdLst>
    <p:sldLayoutId id="2147483691" r:id="rId1"/>
  </p:sldLayoutIdLst>
  <p:transition spd="slow">
    <p:push dir="u"/>
  </p:transition>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85750" indent="-285750" algn="l" defTabSz="914400" rtl="0" eaLnBrk="1" latinLnBrk="0" hangingPunct="1">
        <a:lnSpc>
          <a:spcPct val="100000"/>
        </a:lnSpc>
        <a:spcBef>
          <a:spcPts val="1000"/>
        </a:spcBef>
        <a:buFont typeface="Arial" panose="020B0604020202020204" pitchFamily="34" charset="0"/>
        <a:buChar char="•"/>
        <a:defRPr sz="1800" kern="1200">
          <a:solidFill>
            <a:schemeClr val="tx2"/>
          </a:solidFill>
          <a:latin typeface="+mn-lt"/>
          <a:ea typeface="+mn-ea"/>
          <a:cs typeface="+mn-cs"/>
        </a:defRPr>
      </a:lvl1pPr>
      <a:lvl2pPr marL="742950" indent="-285750" algn="l" defTabSz="914400" rtl="0" eaLnBrk="1" latinLnBrk="0" hangingPunct="1">
        <a:lnSpc>
          <a:spcPct val="100000"/>
        </a:lnSpc>
        <a:spcBef>
          <a:spcPts val="500"/>
        </a:spcBef>
        <a:buFont typeface="Courier New" panose="02070309020205020404" pitchFamily="49" charset="0"/>
        <a:buChar char="o"/>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itchFamily="2" charset="2"/>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i="1"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875C97F5-A49C-0745-A879-FA2320A4B585}"/>
              </a:ext>
            </a:extLst>
          </p:cNvPr>
          <p:cNvSpPr>
            <a:spLocks noGrp="1"/>
          </p:cNvSpPr>
          <p:nvPr>
            <p:ph type="title"/>
          </p:nvPr>
        </p:nvSpPr>
        <p:spPr>
          <a:xfrm>
            <a:off x="838200" y="874505"/>
            <a:ext cx="8916981" cy="1325563"/>
          </a:xfrm>
          <a:prstGeom prst="rect">
            <a:avLst/>
          </a:prstGeom>
        </p:spPr>
        <p:txBody>
          <a:bodyPr vert="horz" lIns="91440" tIns="45720" rIns="91440" bIns="45720" rtlCol="0" anchor="ctr">
            <a:normAutofit/>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70288285-91C4-7446-9540-5404A5F065C1}"/>
              </a:ext>
            </a:extLst>
          </p:cNvPr>
          <p:cNvSpPr>
            <a:spLocks noGrp="1"/>
          </p:cNvSpPr>
          <p:nvPr>
            <p:ph type="body" idx="1"/>
          </p:nvPr>
        </p:nvSpPr>
        <p:spPr>
          <a:xfrm>
            <a:off x="838200" y="2471161"/>
            <a:ext cx="4339442" cy="3701040"/>
          </a:xfrm>
          <a:prstGeom prst="rect">
            <a:avLst/>
          </a:prstGeom>
        </p:spPr>
        <p:txBody>
          <a:bodyPr vert="horz" lIns="91440" tIns="45720" rIns="91440" bIns="45720" rtlCol="0">
            <a:noAutofit/>
          </a:bodyPr>
          <a:lstStyle/>
          <a:p>
            <a:pPr lvl="0"/>
            <a:r>
              <a:rPr lang="es-ES" dirty="0"/>
              <a:t>Editar los estilos de texto del patrón
Segundo nivel
Tercer nivel
Cuarto nivel
Quinto nivel</a:t>
            </a:r>
            <a:endParaRPr lang="es-CL" dirty="0"/>
          </a:p>
        </p:txBody>
      </p:sp>
      <p:sp>
        <p:nvSpPr>
          <p:cNvPr id="4" name="Marcador de fecha 3">
            <a:extLst>
              <a:ext uri="{FF2B5EF4-FFF2-40B4-BE49-F238E27FC236}">
                <a16:creationId xmlns:a16="http://schemas.microsoft.com/office/drawing/2014/main" id="{207CC580-2A7E-D943-8627-34D996BE79C2}"/>
              </a:ext>
            </a:extLst>
          </p:cNvPr>
          <p:cNvSpPr>
            <a:spLocks noGrp="1"/>
          </p:cNvSpPr>
          <p:nvPr>
            <p:ph type="dt" sz="half" idx="2"/>
          </p:nvPr>
        </p:nvSpPr>
        <p:spPr>
          <a:xfrm>
            <a:off x="838200" y="6356350"/>
            <a:ext cx="2011878" cy="365125"/>
          </a:xfrm>
          <a:prstGeom prst="rect">
            <a:avLst/>
          </a:prstGeom>
        </p:spPr>
        <p:txBody>
          <a:bodyPr vert="horz" lIns="91440" tIns="45720" rIns="91440" bIns="45720" rtlCol="0" anchor="ctr"/>
          <a:lstStyle>
            <a:lvl1pPr algn="l">
              <a:defRPr sz="1200">
                <a:solidFill>
                  <a:schemeClr val="bg1"/>
                </a:solidFill>
              </a:defRPr>
            </a:lvl1pPr>
          </a:lstStyle>
          <a:p>
            <a:fld id="{AE99E9B9-69B2-DD4D-98C6-A764B69F19CE}" type="datetimeFigureOut">
              <a:rPr lang="es-CL" smtClean="0"/>
              <a:pPr/>
              <a:t>26-07-2024</a:t>
            </a:fld>
            <a:endParaRPr lang="es-CL"/>
          </a:p>
        </p:txBody>
      </p:sp>
      <p:sp>
        <p:nvSpPr>
          <p:cNvPr id="5" name="Marcador de pie de página 4">
            <a:extLst>
              <a:ext uri="{FF2B5EF4-FFF2-40B4-BE49-F238E27FC236}">
                <a16:creationId xmlns:a16="http://schemas.microsoft.com/office/drawing/2014/main" id="{0D387DAF-C37A-B747-AE71-DD89984D5F4C}"/>
              </a:ext>
            </a:extLst>
          </p:cNvPr>
          <p:cNvSpPr>
            <a:spLocks noGrp="1"/>
          </p:cNvSpPr>
          <p:nvPr>
            <p:ph type="ftr" sz="quarter" idx="3"/>
          </p:nvPr>
        </p:nvSpPr>
        <p:spPr>
          <a:xfrm>
            <a:off x="3391903" y="6356350"/>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s-CL"/>
          </a:p>
        </p:txBody>
      </p:sp>
      <p:sp>
        <p:nvSpPr>
          <p:cNvPr id="6" name="Marcador de número de diapositiva 5">
            <a:extLst>
              <a:ext uri="{FF2B5EF4-FFF2-40B4-BE49-F238E27FC236}">
                <a16:creationId xmlns:a16="http://schemas.microsoft.com/office/drawing/2014/main" id="{754D7FCF-F2F1-8341-B064-5BADBC672D67}"/>
              </a:ext>
            </a:extLst>
          </p:cNvPr>
          <p:cNvSpPr>
            <a:spLocks noGrp="1"/>
          </p:cNvSpPr>
          <p:nvPr>
            <p:ph type="sldNum" sz="quarter" idx="4"/>
          </p:nvPr>
        </p:nvSpPr>
        <p:spPr>
          <a:xfrm>
            <a:off x="8186649" y="6356350"/>
            <a:ext cx="1568532" cy="365125"/>
          </a:xfrm>
          <a:prstGeom prst="rect">
            <a:avLst/>
          </a:prstGeom>
        </p:spPr>
        <p:txBody>
          <a:bodyPr vert="horz" lIns="91440" tIns="45720" rIns="91440" bIns="45720" rtlCol="0" anchor="ctr"/>
          <a:lstStyle>
            <a:lvl1pPr algn="r">
              <a:defRPr sz="1200">
                <a:solidFill>
                  <a:schemeClr val="bg1"/>
                </a:solidFill>
              </a:defRPr>
            </a:lvl1pPr>
          </a:lstStyle>
          <a:p>
            <a:fld id="{213C5FB5-70E0-D44F-A5CD-F0680BE2F5A2}" type="slidenum">
              <a:rPr lang="es-CL" smtClean="0"/>
              <a:pPr/>
              <a:t>‹Nº›</a:t>
            </a:fld>
            <a:endParaRPr lang="es-CL"/>
          </a:p>
        </p:txBody>
      </p:sp>
      <p:pic>
        <p:nvPicPr>
          <p:cNvPr id="7" name="Imagen 6">
            <a:extLst>
              <a:ext uri="{FF2B5EF4-FFF2-40B4-BE49-F238E27FC236}">
                <a16:creationId xmlns:a16="http://schemas.microsoft.com/office/drawing/2014/main" id="{C669BE7F-2DD8-BAF0-9EE5-33A549325C3F}"/>
              </a:ext>
            </a:extLst>
          </p:cNvPr>
          <p:cNvPicPr>
            <a:picLocks noChangeAspect="1"/>
          </p:cNvPicPr>
          <p:nvPr userDrawn="1"/>
        </p:nvPicPr>
        <p:blipFill>
          <a:blip r:embed="rId3"/>
          <a:stretch>
            <a:fillRect/>
          </a:stretch>
        </p:blipFill>
        <p:spPr>
          <a:xfrm>
            <a:off x="10322229" y="6062942"/>
            <a:ext cx="1665455" cy="586816"/>
          </a:xfrm>
          <a:prstGeom prst="rect">
            <a:avLst/>
          </a:prstGeom>
        </p:spPr>
      </p:pic>
    </p:spTree>
    <p:extLst>
      <p:ext uri="{BB962C8B-B14F-4D97-AF65-F5344CB8AC3E}">
        <p14:creationId xmlns:p14="http://schemas.microsoft.com/office/powerpoint/2010/main" val="3497630731"/>
      </p:ext>
    </p:extLst>
  </p:cSld>
  <p:clrMap bg1="lt1" tx1="dk1" bg2="lt2" tx2="dk2" accent1="accent1" accent2="accent2" accent3="accent3" accent4="accent4" accent5="accent5" accent6="accent6" hlink="hlink" folHlink="folHlink"/>
  <p:sldLayoutIdLst>
    <p:sldLayoutId id="2147483696" r:id="rId1"/>
  </p:sldLayoutIdLst>
  <p:transition spd="slow">
    <p:push dir="u"/>
  </p:transition>
  <p:txStyles>
    <p:titleStyle>
      <a:lvl1pPr algn="l" defTabSz="914400" rtl="0" eaLnBrk="1" latinLnBrk="0" hangingPunct="1">
        <a:lnSpc>
          <a:spcPct val="90000"/>
        </a:lnSpc>
        <a:spcBef>
          <a:spcPct val="0"/>
        </a:spcBef>
        <a:buNone/>
        <a:defRPr sz="3600" kern="1200">
          <a:solidFill>
            <a:schemeClr val="bg1"/>
          </a:solidFill>
          <a:latin typeface="+mj-lt"/>
          <a:ea typeface="+mj-ea"/>
          <a:cs typeface="+mj-cs"/>
        </a:defRPr>
      </a:lvl1pPr>
    </p:titleStyle>
    <p:bodyStyle>
      <a:lvl1pPr marL="285750" indent="-285750" algn="l" defTabSz="914400" rtl="0" eaLnBrk="1" latinLnBrk="0" hangingPunct="1">
        <a:lnSpc>
          <a:spcPct val="100000"/>
        </a:lnSpc>
        <a:spcBef>
          <a:spcPts val="1000"/>
        </a:spcBef>
        <a:buFont typeface="Arial" panose="020B0604020202020204" pitchFamily="34" charset="0"/>
        <a:buChar char="•"/>
        <a:defRPr sz="1800" kern="1200">
          <a:solidFill>
            <a:schemeClr val="bg1"/>
          </a:solidFill>
          <a:latin typeface="+mn-lt"/>
          <a:ea typeface="+mn-ea"/>
          <a:cs typeface="+mn-cs"/>
        </a:defRPr>
      </a:lvl1pPr>
      <a:lvl2pPr marL="742950" indent="-285750" algn="l" defTabSz="914400" rtl="0" eaLnBrk="1" latinLnBrk="0" hangingPunct="1">
        <a:lnSpc>
          <a:spcPct val="100000"/>
        </a:lnSpc>
        <a:spcBef>
          <a:spcPts val="500"/>
        </a:spcBef>
        <a:buFont typeface="Courier New" panose="02070309020205020404" pitchFamily="49" charset="0"/>
        <a:buChar char="o"/>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itchFamily="2" charset="2"/>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i="1"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875C97F5-A49C-0745-A879-FA2320A4B585}"/>
              </a:ext>
            </a:extLst>
          </p:cNvPr>
          <p:cNvSpPr>
            <a:spLocks noGrp="1"/>
          </p:cNvSpPr>
          <p:nvPr>
            <p:ph type="title"/>
          </p:nvPr>
        </p:nvSpPr>
        <p:spPr>
          <a:xfrm>
            <a:off x="1387925" y="2693680"/>
            <a:ext cx="8916981" cy="1325563"/>
          </a:xfrm>
          <a:prstGeom prst="rect">
            <a:avLst/>
          </a:prstGeom>
        </p:spPr>
        <p:txBody>
          <a:bodyPr vert="horz" lIns="91440" tIns="45720" rIns="91440" bIns="45720" rtlCol="0" anchor="ctr">
            <a:normAutofit/>
          </a:bodyPr>
          <a:lstStyle/>
          <a:p>
            <a:r>
              <a:rPr lang="es-ES" dirty="0"/>
              <a:t>Incluir texto de final o agradecimiento</a:t>
            </a:r>
            <a:endParaRPr lang="es-CL" dirty="0"/>
          </a:p>
        </p:txBody>
      </p:sp>
      <p:sp>
        <p:nvSpPr>
          <p:cNvPr id="3" name="Marcador de texto 2">
            <a:extLst>
              <a:ext uri="{FF2B5EF4-FFF2-40B4-BE49-F238E27FC236}">
                <a16:creationId xmlns:a16="http://schemas.microsoft.com/office/drawing/2014/main" id="{70288285-91C4-7446-9540-5404A5F065C1}"/>
              </a:ext>
            </a:extLst>
          </p:cNvPr>
          <p:cNvSpPr>
            <a:spLocks noGrp="1"/>
          </p:cNvSpPr>
          <p:nvPr>
            <p:ph type="body" idx="1"/>
          </p:nvPr>
        </p:nvSpPr>
        <p:spPr>
          <a:xfrm>
            <a:off x="1387925" y="4148488"/>
            <a:ext cx="4339442" cy="2223436"/>
          </a:xfrm>
          <a:prstGeom prst="rect">
            <a:avLst/>
          </a:prstGeom>
        </p:spPr>
        <p:txBody>
          <a:bodyPr vert="horz" lIns="91440" tIns="45720" rIns="91440" bIns="45720" rtlCol="0">
            <a:noAutofit/>
          </a:bodyPr>
          <a:lstStyle/>
          <a:p>
            <a:pPr lvl="0"/>
            <a:r>
              <a:rPr lang="es-ES" dirty="0"/>
              <a:t>Editar los estilos de texto del patrón
Segundo nivel
Tercer nivel
Cuarto nivel
Quinto nivel</a:t>
            </a:r>
            <a:endParaRPr lang="es-CL" dirty="0"/>
          </a:p>
        </p:txBody>
      </p:sp>
      <p:pic>
        <p:nvPicPr>
          <p:cNvPr id="10" name="Imagen 9">
            <a:extLst>
              <a:ext uri="{FF2B5EF4-FFF2-40B4-BE49-F238E27FC236}">
                <a16:creationId xmlns:a16="http://schemas.microsoft.com/office/drawing/2014/main" id="{47DE4CF2-0851-664F-898B-B40E3EB5BD20}"/>
              </a:ext>
            </a:extLst>
          </p:cNvPr>
          <p:cNvPicPr>
            <a:picLocks noChangeAspect="1"/>
          </p:cNvPicPr>
          <p:nvPr userDrawn="1"/>
        </p:nvPicPr>
        <p:blipFill>
          <a:blip r:embed="rId3"/>
          <a:stretch>
            <a:fillRect/>
          </a:stretch>
        </p:blipFill>
        <p:spPr>
          <a:xfrm>
            <a:off x="12192000" y="317634"/>
            <a:ext cx="1345267" cy="2302304"/>
          </a:xfrm>
          <a:prstGeom prst="rect">
            <a:avLst/>
          </a:prstGeom>
        </p:spPr>
      </p:pic>
      <p:pic>
        <p:nvPicPr>
          <p:cNvPr id="5" name="Imagen 4">
            <a:extLst>
              <a:ext uri="{FF2B5EF4-FFF2-40B4-BE49-F238E27FC236}">
                <a16:creationId xmlns:a16="http://schemas.microsoft.com/office/drawing/2014/main" id="{5B88ADFB-FC6E-05B9-211F-ECEA1F06C06F}"/>
              </a:ext>
            </a:extLst>
          </p:cNvPr>
          <p:cNvPicPr>
            <a:picLocks noChangeAspect="1"/>
          </p:cNvPicPr>
          <p:nvPr userDrawn="1"/>
        </p:nvPicPr>
        <p:blipFill>
          <a:blip r:embed="rId4"/>
          <a:stretch>
            <a:fillRect/>
          </a:stretch>
        </p:blipFill>
        <p:spPr>
          <a:xfrm>
            <a:off x="715447" y="689334"/>
            <a:ext cx="4045856" cy="1428833"/>
          </a:xfrm>
          <a:prstGeom prst="rect">
            <a:avLst/>
          </a:prstGeom>
        </p:spPr>
      </p:pic>
    </p:spTree>
    <p:extLst>
      <p:ext uri="{BB962C8B-B14F-4D97-AF65-F5344CB8AC3E}">
        <p14:creationId xmlns:p14="http://schemas.microsoft.com/office/powerpoint/2010/main" val="2421008854"/>
      </p:ext>
    </p:extLst>
  </p:cSld>
  <p:clrMap bg1="lt1" tx1="dk1" bg2="lt2" tx2="dk2" accent1="accent1" accent2="accent2" accent3="accent3" accent4="accent4" accent5="accent5" accent6="accent6" hlink="hlink" folHlink="folHlink"/>
  <p:sldLayoutIdLst>
    <p:sldLayoutId id="2147483698" r:id="rId1"/>
  </p:sldLayoutIdLst>
  <p:transition spd="slow">
    <p:push dir="u"/>
  </p:transition>
  <p:txStyles>
    <p:titleStyle>
      <a:lvl1pPr algn="ctr" defTabSz="914400" rtl="0" eaLnBrk="1" latinLnBrk="0" hangingPunct="1">
        <a:lnSpc>
          <a:spcPct val="90000"/>
        </a:lnSpc>
        <a:spcBef>
          <a:spcPct val="0"/>
        </a:spcBef>
        <a:buNone/>
        <a:defRPr sz="3600" b="1" u="sng" kern="1200">
          <a:solidFill>
            <a:schemeClr val="bg1"/>
          </a:solidFill>
          <a:latin typeface="+mj-lt"/>
          <a:ea typeface="+mj-ea"/>
          <a:cs typeface="+mj-cs"/>
        </a:defRPr>
      </a:lvl1pPr>
    </p:titleStyle>
    <p:bodyStyle>
      <a:lvl1pPr marL="0" indent="0" algn="l" defTabSz="914400" rtl="0" eaLnBrk="1" latinLnBrk="0" hangingPunct="1">
        <a:lnSpc>
          <a:spcPct val="100000"/>
        </a:lnSpc>
        <a:spcBef>
          <a:spcPts val="1000"/>
        </a:spcBef>
        <a:buFont typeface="Arial" panose="020B0604020202020204" pitchFamily="34" charset="0"/>
        <a:buNone/>
        <a:defRPr sz="1800" kern="1200">
          <a:solidFill>
            <a:schemeClr val="bg1"/>
          </a:solidFill>
          <a:latin typeface="+mn-lt"/>
          <a:ea typeface="+mn-ea"/>
          <a:cs typeface="+mn-cs"/>
        </a:defRPr>
      </a:lvl1pPr>
      <a:lvl2pPr marL="742950" indent="-285750" algn="l" defTabSz="914400" rtl="0" eaLnBrk="1" latinLnBrk="0" hangingPunct="1">
        <a:lnSpc>
          <a:spcPct val="100000"/>
        </a:lnSpc>
        <a:spcBef>
          <a:spcPts val="500"/>
        </a:spcBef>
        <a:buFont typeface="Courier New" panose="02070309020205020404" pitchFamily="49" charset="0"/>
        <a:buChar char="o"/>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itchFamily="2" charset="2"/>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i="1"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553756F-71F8-2BB0-A642-75AD482C57B5}"/>
              </a:ext>
            </a:extLst>
          </p:cNvPr>
          <p:cNvSpPr>
            <a:spLocks noGrp="1"/>
          </p:cNvSpPr>
          <p:nvPr>
            <p:ph type="ctrTitle"/>
          </p:nvPr>
        </p:nvSpPr>
        <p:spPr/>
        <p:txBody>
          <a:bodyPr>
            <a:normAutofit/>
          </a:bodyPr>
          <a:lstStyle/>
          <a:p>
            <a:r>
              <a:rPr lang="es-ES" sz="5000" dirty="0"/>
              <a:t>Elecciones municipales: cómo la información cambia el voto</a:t>
            </a:r>
            <a:endParaRPr lang="en-US" sz="5000" dirty="0"/>
          </a:p>
        </p:txBody>
      </p:sp>
      <p:sp>
        <p:nvSpPr>
          <p:cNvPr id="3" name="Subtítulo 2">
            <a:extLst>
              <a:ext uri="{FF2B5EF4-FFF2-40B4-BE49-F238E27FC236}">
                <a16:creationId xmlns:a16="http://schemas.microsoft.com/office/drawing/2014/main" id="{8C8DB890-CC5D-DDF5-9DFA-A2345E399751}"/>
              </a:ext>
            </a:extLst>
          </p:cNvPr>
          <p:cNvSpPr>
            <a:spLocks noGrp="1"/>
          </p:cNvSpPr>
          <p:nvPr>
            <p:ph type="subTitle" idx="1"/>
          </p:nvPr>
        </p:nvSpPr>
        <p:spPr>
          <a:xfrm>
            <a:off x="547004" y="4294017"/>
            <a:ext cx="9144000" cy="1192383"/>
          </a:xfrm>
        </p:spPr>
        <p:txBody>
          <a:bodyPr/>
          <a:lstStyle/>
          <a:p>
            <a:r>
              <a:rPr lang="es-CL" dirty="0"/>
              <a:t>Centro de Políticas Públicas UC, 26 de julio de 2024</a:t>
            </a:r>
          </a:p>
          <a:p>
            <a:r>
              <a:rPr lang="es-CL" dirty="0"/>
              <a:t>Loreto Cox, Escuela de Gobierno UC</a:t>
            </a:r>
          </a:p>
          <a:p>
            <a:r>
              <a:rPr lang="es-CL" dirty="0"/>
              <a:t>Francisco Gallego, Instituto de Economía + IDS, UC; J-PAL</a:t>
            </a:r>
          </a:p>
          <a:p>
            <a:endParaRPr lang="es-CL" sz="1800" dirty="0"/>
          </a:p>
          <a:p>
            <a:r>
              <a:rPr lang="es-CL" sz="1400" dirty="0"/>
              <a:t>Trabajo con Sylvia Eyzaguirre y Max García, publicado en </a:t>
            </a:r>
            <a:r>
              <a:rPr lang="es-CL" sz="1400" i="1" dirty="0" err="1"/>
              <a:t>Journal</a:t>
            </a:r>
            <a:r>
              <a:rPr lang="es-CL" sz="1400" i="1" dirty="0"/>
              <a:t> </a:t>
            </a:r>
            <a:r>
              <a:rPr lang="es-CL" sz="1400" i="1" dirty="0" err="1"/>
              <a:t>of</a:t>
            </a:r>
            <a:r>
              <a:rPr lang="es-CL" sz="1400" i="1" dirty="0"/>
              <a:t> </a:t>
            </a:r>
            <a:r>
              <a:rPr lang="es-CL" sz="1400" i="1" dirty="0" err="1"/>
              <a:t>Development</a:t>
            </a:r>
            <a:r>
              <a:rPr lang="es-CL" sz="1400" i="1" dirty="0"/>
              <a:t> </a:t>
            </a:r>
            <a:r>
              <a:rPr lang="es-CL" sz="1400" i="1" dirty="0" err="1"/>
              <a:t>Economics</a:t>
            </a:r>
            <a:endParaRPr lang="es-CL" sz="1400" i="1" dirty="0"/>
          </a:p>
          <a:p>
            <a:endParaRPr lang="en-US" dirty="0"/>
          </a:p>
        </p:txBody>
      </p:sp>
    </p:spTree>
    <p:extLst>
      <p:ext uri="{BB962C8B-B14F-4D97-AF65-F5344CB8AC3E}">
        <p14:creationId xmlns:p14="http://schemas.microsoft.com/office/powerpoint/2010/main" val="3918285705"/>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0F61B6C-F0B9-CE87-8239-5050ABB22D43}"/>
              </a:ext>
            </a:extLst>
          </p:cNvPr>
          <p:cNvSpPr>
            <a:spLocks noGrp="1"/>
          </p:cNvSpPr>
          <p:nvPr>
            <p:ph type="title"/>
          </p:nvPr>
        </p:nvSpPr>
        <p:spPr/>
        <p:txBody>
          <a:bodyPr/>
          <a:lstStyle/>
          <a:p>
            <a:r>
              <a:rPr lang="es-CL" dirty="0"/>
              <a:t>El experimento</a:t>
            </a:r>
            <a:endParaRPr lang="en-US" dirty="0"/>
          </a:p>
        </p:txBody>
      </p:sp>
      <p:sp>
        <p:nvSpPr>
          <p:cNvPr id="3" name="Marcador de texto 2">
            <a:extLst>
              <a:ext uri="{FF2B5EF4-FFF2-40B4-BE49-F238E27FC236}">
                <a16:creationId xmlns:a16="http://schemas.microsoft.com/office/drawing/2014/main" id="{E14E8CBC-49F4-657E-C3DD-AE05D814CB6E}"/>
              </a:ext>
            </a:extLst>
          </p:cNvPr>
          <p:cNvSpPr>
            <a:spLocks noGrp="1"/>
          </p:cNvSpPr>
          <p:nvPr>
            <p:ph type="body" sz="quarter" idx="13"/>
          </p:nvPr>
        </p:nvSpPr>
        <p:spPr/>
        <p:txBody>
          <a:bodyPr/>
          <a:lstStyle/>
          <a:p>
            <a:r>
              <a:rPr lang="es-CL" dirty="0"/>
              <a:t>Tratamiento:</a:t>
            </a:r>
          </a:p>
          <a:p>
            <a:pPr lvl="1"/>
            <a:r>
              <a:rPr lang="es-CL" dirty="0"/>
              <a:t>200 mesas con punto de referencia promedio</a:t>
            </a:r>
          </a:p>
          <a:p>
            <a:pPr lvl="1"/>
            <a:r>
              <a:rPr lang="es-CL" dirty="0"/>
              <a:t>200 mesas con punto de referencia máximo</a:t>
            </a:r>
          </a:p>
          <a:p>
            <a:r>
              <a:rPr lang="es-CL" dirty="0"/>
              <a:t>Control: </a:t>
            </a:r>
          </a:p>
          <a:p>
            <a:pPr lvl="1"/>
            <a:r>
              <a:rPr lang="es-CL" dirty="0"/>
              <a:t>21.987 mesas</a:t>
            </a:r>
          </a:p>
          <a:p>
            <a:r>
              <a:rPr lang="es-CL" dirty="0"/>
              <a:t>Una semana antes de la elección</a:t>
            </a:r>
            <a:endParaRPr lang="en-US" dirty="0"/>
          </a:p>
        </p:txBody>
      </p:sp>
      <p:sp>
        <p:nvSpPr>
          <p:cNvPr id="4" name="Marcador de texto 3">
            <a:extLst>
              <a:ext uri="{FF2B5EF4-FFF2-40B4-BE49-F238E27FC236}">
                <a16:creationId xmlns:a16="http://schemas.microsoft.com/office/drawing/2014/main" id="{F906BA86-EF17-BD11-3AFC-2F55D0E44CEE}"/>
              </a:ext>
            </a:extLst>
          </p:cNvPr>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955679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3E3DBF-A884-0DB7-1F40-9AF98BA40BDC}"/>
              </a:ext>
            </a:extLst>
          </p:cNvPr>
          <p:cNvSpPr>
            <a:spLocks noGrp="1"/>
          </p:cNvSpPr>
          <p:nvPr>
            <p:ph type="title"/>
          </p:nvPr>
        </p:nvSpPr>
        <p:spPr/>
        <p:txBody>
          <a:bodyPr/>
          <a:lstStyle/>
          <a:p>
            <a:endParaRPr lang="en-US" dirty="0"/>
          </a:p>
        </p:txBody>
      </p:sp>
      <p:sp>
        <p:nvSpPr>
          <p:cNvPr id="3" name="Marcador de texto 2">
            <a:extLst>
              <a:ext uri="{FF2B5EF4-FFF2-40B4-BE49-F238E27FC236}">
                <a16:creationId xmlns:a16="http://schemas.microsoft.com/office/drawing/2014/main" id="{549391C7-153F-5E2B-5143-DADCDF4B287B}"/>
              </a:ext>
            </a:extLst>
          </p:cNvPr>
          <p:cNvSpPr>
            <a:spLocks noGrp="1"/>
          </p:cNvSpPr>
          <p:nvPr>
            <p:ph type="body" sz="quarter" idx="13"/>
          </p:nvPr>
        </p:nvSpPr>
        <p:spPr/>
        <p:txBody>
          <a:bodyPr/>
          <a:lstStyle/>
          <a:p>
            <a:endParaRPr lang="en-US"/>
          </a:p>
        </p:txBody>
      </p:sp>
      <p:sp>
        <p:nvSpPr>
          <p:cNvPr id="4" name="Marcador de texto 3">
            <a:extLst>
              <a:ext uri="{FF2B5EF4-FFF2-40B4-BE49-F238E27FC236}">
                <a16:creationId xmlns:a16="http://schemas.microsoft.com/office/drawing/2014/main" id="{5D4D170E-47C2-1019-FED0-BA7380A3DF0B}"/>
              </a:ext>
            </a:extLst>
          </p:cNvPr>
          <p:cNvSpPr>
            <a:spLocks noGrp="1"/>
          </p:cNvSpPr>
          <p:nvPr>
            <p:ph type="body" sz="quarter" idx="14"/>
          </p:nvPr>
        </p:nvSpPr>
        <p:spPr/>
        <p:txBody>
          <a:bodyPr/>
          <a:lstStyle/>
          <a:p>
            <a:endParaRPr lang="en-US"/>
          </a:p>
        </p:txBody>
      </p:sp>
      <p:pic>
        <p:nvPicPr>
          <p:cNvPr id="5" name="Content Placeholder 5">
            <a:extLst>
              <a:ext uri="{FF2B5EF4-FFF2-40B4-BE49-F238E27FC236}">
                <a16:creationId xmlns:a16="http://schemas.microsoft.com/office/drawing/2014/main" id="{B102BCA2-4774-91E0-1398-D6887D325CFC}"/>
              </a:ext>
            </a:extLst>
          </p:cNvPr>
          <p:cNvPicPr/>
          <p:nvPr/>
        </p:nvPicPr>
        <p:blipFill rotWithShape="1">
          <a:blip r:embed="rId3"/>
          <a:srcRect l="61100" t="27531" r="22705" b="5714"/>
          <a:stretch/>
        </p:blipFill>
        <p:spPr bwMode="auto">
          <a:xfrm>
            <a:off x="31854" y="267581"/>
            <a:ext cx="5906277" cy="6076775"/>
          </a:xfrm>
          <a:prstGeom prst="rect">
            <a:avLst/>
          </a:prstGeom>
          <a:noFill/>
          <a:ln>
            <a:noFill/>
          </a:ln>
          <a:extLst>
            <a:ext uri="{53640926-AAD7-44D8-BBD7-CCE9431645EC}">
              <a14:shadowObscured xmlns:a14="http://schemas.microsoft.com/office/drawing/2010/main"/>
            </a:ext>
          </a:extLst>
        </p:spPr>
      </p:pic>
      <p:pic>
        <p:nvPicPr>
          <p:cNvPr id="6" name="Content Placeholder 6">
            <a:extLst>
              <a:ext uri="{FF2B5EF4-FFF2-40B4-BE49-F238E27FC236}">
                <a16:creationId xmlns:a16="http://schemas.microsoft.com/office/drawing/2014/main" id="{AC60ABF1-BF98-C0DF-BA6B-3F6162AFF9AB}"/>
              </a:ext>
            </a:extLst>
          </p:cNvPr>
          <p:cNvPicPr>
            <a:picLocks/>
          </p:cNvPicPr>
          <p:nvPr/>
        </p:nvPicPr>
        <p:blipFill rotWithShape="1">
          <a:blip r:embed="rId4"/>
          <a:srcRect l="61055" t="23489" r="22991" b="5459"/>
          <a:stretch/>
        </p:blipFill>
        <p:spPr bwMode="auto">
          <a:xfrm>
            <a:off x="6349046" y="130206"/>
            <a:ext cx="5748408" cy="629317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119615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78B4F6B-DC6A-2CB4-A8CF-673AF0996973}"/>
              </a:ext>
            </a:extLst>
          </p:cNvPr>
          <p:cNvSpPr>
            <a:spLocks noGrp="1"/>
          </p:cNvSpPr>
          <p:nvPr>
            <p:ph type="title"/>
          </p:nvPr>
        </p:nvSpPr>
        <p:spPr/>
        <p:txBody>
          <a:bodyPr/>
          <a:lstStyle/>
          <a:p>
            <a:r>
              <a:rPr lang="es-CL" dirty="0"/>
              <a:t>Datos</a:t>
            </a:r>
            <a:endParaRPr lang="en-US" dirty="0"/>
          </a:p>
        </p:txBody>
      </p:sp>
      <p:sp>
        <p:nvSpPr>
          <p:cNvPr id="3" name="Marcador de texto 2">
            <a:extLst>
              <a:ext uri="{FF2B5EF4-FFF2-40B4-BE49-F238E27FC236}">
                <a16:creationId xmlns:a16="http://schemas.microsoft.com/office/drawing/2014/main" id="{C6B3A3D2-2FC5-F446-10E7-92C8CCC729EE}"/>
              </a:ext>
            </a:extLst>
          </p:cNvPr>
          <p:cNvSpPr>
            <a:spLocks noGrp="1"/>
          </p:cNvSpPr>
          <p:nvPr>
            <p:ph type="body" sz="quarter" idx="13"/>
          </p:nvPr>
        </p:nvSpPr>
        <p:spPr>
          <a:xfrm>
            <a:off x="838199" y="2446338"/>
            <a:ext cx="9637889" cy="3692525"/>
          </a:xfrm>
        </p:spPr>
        <p:txBody>
          <a:bodyPr/>
          <a:lstStyle/>
          <a:p>
            <a:r>
              <a:rPr lang="es-CL" dirty="0"/>
              <a:t>Padrón electoral</a:t>
            </a:r>
          </a:p>
          <a:p>
            <a:r>
              <a:rPr lang="es-CL" dirty="0"/>
              <a:t>Resultados electorales del </a:t>
            </a:r>
            <a:r>
              <a:rPr lang="es-CL" dirty="0" err="1"/>
              <a:t>Servel</a:t>
            </a:r>
            <a:endParaRPr lang="es-CL" dirty="0"/>
          </a:p>
          <a:p>
            <a:pPr lvl="1"/>
            <a:r>
              <a:rPr lang="es-CL" dirty="0"/>
              <a:t>Composición de edad y sexo</a:t>
            </a:r>
          </a:p>
          <a:p>
            <a:r>
              <a:rPr lang="es-CL" dirty="0"/>
              <a:t>Creencias de los votantes sobre calidad de las escuelas (Simce)</a:t>
            </a:r>
            <a:endParaRPr lang="en-US" dirty="0"/>
          </a:p>
        </p:txBody>
      </p:sp>
    </p:spTree>
    <p:extLst>
      <p:ext uri="{BB962C8B-B14F-4D97-AF65-F5344CB8AC3E}">
        <p14:creationId xmlns:p14="http://schemas.microsoft.com/office/powerpoint/2010/main" val="1886158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2DEA6EF-552C-AF89-7341-17F54326CE47}"/>
              </a:ext>
            </a:extLst>
          </p:cNvPr>
          <p:cNvSpPr>
            <a:spLocks noGrp="1"/>
          </p:cNvSpPr>
          <p:nvPr>
            <p:ph type="title"/>
          </p:nvPr>
        </p:nvSpPr>
        <p:spPr/>
        <p:txBody>
          <a:bodyPr/>
          <a:lstStyle/>
          <a:p>
            <a:r>
              <a:rPr lang="es-CL" dirty="0"/>
              <a:t>Estimación</a:t>
            </a:r>
            <a:endParaRPr lang="en-US" dirty="0"/>
          </a:p>
        </p:txBody>
      </p:sp>
      <p:sp>
        <p:nvSpPr>
          <p:cNvPr id="3" name="Marcador de texto 2">
            <a:extLst>
              <a:ext uri="{FF2B5EF4-FFF2-40B4-BE49-F238E27FC236}">
                <a16:creationId xmlns:a16="http://schemas.microsoft.com/office/drawing/2014/main" id="{B60373A3-52FD-A137-777A-787713D76CF1}"/>
              </a:ext>
            </a:extLst>
          </p:cNvPr>
          <p:cNvSpPr>
            <a:spLocks noGrp="1"/>
          </p:cNvSpPr>
          <p:nvPr>
            <p:ph type="body" sz="quarter" idx="13"/>
          </p:nvPr>
        </p:nvSpPr>
        <p:spPr>
          <a:xfrm>
            <a:off x="838200" y="2446338"/>
            <a:ext cx="9829800" cy="3692525"/>
          </a:xfrm>
        </p:spPr>
        <p:txBody>
          <a:bodyPr/>
          <a:lstStyle/>
          <a:p>
            <a:r>
              <a:rPr lang="es-CL" dirty="0"/>
              <a:t>Nos interesa ver cómo los tratamientos (promedio y máximo) afectan la forma de votar</a:t>
            </a:r>
          </a:p>
          <a:p>
            <a:pPr lvl="1"/>
            <a:r>
              <a:rPr lang="es-CL" dirty="0"/>
              <a:t>Por sí mismos</a:t>
            </a:r>
          </a:p>
          <a:p>
            <a:pPr lvl="1"/>
            <a:r>
              <a:rPr lang="es-CL" dirty="0"/>
              <a:t>En función de la información que se entrega (en niveles y cambios). Técnicamente, esto corresponde a una interacción.</a:t>
            </a:r>
          </a:p>
          <a:p>
            <a:r>
              <a:rPr lang="es-ES" dirty="0"/>
              <a:t>Estimamos en diferencias debido a un desbalance anterior.</a:t>
            </a:r>
          </a:p>
          <a:p>
            <a:pPr lvl="1"/>
            <a:endParaRPr lang="en-US" dirty="0"/>
          </a:p>
        </p:txBody>
      </p:sp>
    </p:spTree>
    <p:extLst>
      <p:ext uri="{BB962C8B-B14F-4D97-AF65-F5344CB8AC3E}">
        <p14:creationId xmlns:p14="http://schemas.microsoft.com/office/powerpoint/2010/main" val="2288502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771648BB-EEAE-0941-4B06-2300040F2B58}"/>
              </a:ext>
            </a:extLst>
          </p:cNvPr>
          <p:cNvSpPr>
            <a:spLocks noGrp="1"/>
          </p:cNvSpPr>
          <p:nvPr>
            <p:ph type="title"/>
          </p:nvPr>
        </p:nvSpPr>
        <p:spPr/>
        <p:txBody>
          <a:bodyPr/>
          <a:lstStyle/>
          <a:p>
            <a:r>
              <a:rPr lang="es-CL" dirty="0"/>
              <a:t>Resultados</a:t>
            </a:r>
            <a:endParaRPr lang="en-US" dirty="0"/>
          </a:p>
        </p:txBody>
      </p:sp>
    </p:spTree>
    <p:extLst>
      <p:ext uri="{BB962C8B-B14F-4D97-AF65-F5344CB8AC3E}">
        <p14:creationId xmlns:p14="http://schemas.microsoft.com/office/powerpoint/2010/main" val="2026460599"/>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75191258-8840-BB91-7A0D-42C010B2AD3E}"/>
              </a:ext>
            </a:extLst>
          </p:cNvPr>
          <p:cNvSpPr>
            <a:spLocks noGrp="1"/>
          </p:cNvSpPr>
          <p:nvPr>
            <p:ph type="body" sz="quarter" idx="13"/>
          </p:nvPr>
        </p:nvSpPr>
        <p:spPr/>
        <p:txBody>
          <a:bodyPr/>
          <a:lstStyle/>
          <a:p>
            <a:endParaRPr lang="en-US"/>
          </a:p>
        </p:txBody>
      </p:sp>
      <p:sp>
        <p:nvSpPr>
          <p:cNvPr id="4" name="Marcador de texto 3">
            <a:extLst>
              <a:ext uri="{FF2B5EF4-FFF2-40B4-BE49-F238E27FC236}">
                <a16:creationId xmlns:a16="http://schemas.microsoft.com/office/drawing/2014/main" id="{40375C4E-28A1-D517-627B-EFBF98221F50}"/>
              </a:ext>
            </a:extLst>
          </p:cNvPr>
          <p:cNvSpPr>
            <a:spLocks noGrp="1"/>
          </p:cNvSpPr>
          <p:nvPr>
            <p:ph type="body" sz="quarter" idx="14"/>
          </p:nvPr>
        </p:nvSpPr>
        <p:spPr/>
        <p:txBody>
          <a:bodyPr/>
          <a:lstStyle/>
          <a:p>
            <a:endParaRPr lang="en-US"/>
          </a:p>
        </p:txBody>
      </p:sp>
      <p:pic>
        <p:nvPicPr>
          <p:cNvPr id="6" name="Imagen 5">
            <a:extLst>
              <a:ext uri="{FF2B5EF4-FFF2-40B4-BE49-F238E27FC236}">
                <a16:creationId xmlns:a16="http://schemas.microsoft.com/office/drawing/2014/main" id="{90532445-C810-C4D7-CA8A-5F3C01BFF4F3}"/>
              </a:ext>
            </a:extLst>
          </p:cNvPr>
          <p:cNvPicPr>
            <a:picLocks noChangeAspect="1"/>
          </p:cNvPicPr>
          <p:nvPr/>
        </p:nvPicPr>
        <p:blipFill rotWithShape="1">
          <a:blip r:embed="rId3"/>
          <a:srcRect l="55926" t="21113" r="16797" b="29574"/>
          <a:stretch/>
        </p:blipFill>
        <p:spPr>
          <a:xfrm>
            <a:off x="0" y="473278"/>
            <a:ext cx="12146171" cy="6175878"/>
          </a:xfrm>
          <a:prstGeom prst="rect">
            <a:avLst/>
          </a:prstGeom>
        </p:spPr>
      </p:pic>
    </p:spTree>
    <p:extLst>
      <p:ext uri="{BB962C8B-B14F-4D97-AF65-F5344CB8AC3E}">
        <p14:creationId xmlns:p14="http://schemas.microsoft.com/office/powerpoint/2010/main" val="441078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75191258-8840-BB91-7A0D-42C010B2AD3E}"/>
              </a:ext>
            </a:extLst>
          </p:cNvPr>
          <p:cNvSpPr>
            <a:spLocks noGrp="1"/>
          </p:cNvSpPr>
          <p:nvPr>
            <p:ph type="body" sz="quarter" idx="13"/>
          </p:nvPr>
        </p:nvSpPr>
        <p:spPr/>
        <p:txBody>
          <a:bodyPr/>
          <a:lstStyle/>
          <a:p>
            <a:endParaRPr lang="en-US"/>
          </a:p>
        </p:txBody>
      </p:sp>
      <p:sp>
        <p:nvSpPr>
          <p:cNvPr id="4" name="Marcador de texto 3">
            <a:extLst>
              <a:ext uri="{FF2B5EF4-FFF2-40B4-BE49-F238E27FC236}">
                <a16:creationId xmlns:a16="http://schemas.microsoft.com/office/drawing/2014/main" id="{40375C4E-28A1-D517-627B-EFBF98221F50}"/>
              </a:ext>
            </a:extLst>
          </p:cNvPr>
          <p:cNvSpPr>
            <a:spLocks noGrp="1"/>
          </p:cNvSpPr>
          <p:nvPr>
            <p:ph type="body" sz="quarter" idx="14"/>
          </p:nvPr>
        </p:nvSpPr>
        <p:spPr/>
        <p:txBody>
          <a:bodyPr/>
          <a:lstStyle/>
          <a:p>
            <a:endParaRPr lang="en-US"/>
          </a:p>
        </p:txBody>
      </p:sp>
      <p:pic>
        <p:nvPicPr>
          <p:cNvPr id="7" name="Imagen 6">
            <a:extLst>
              <a:ext uri="{FF2B5EF4-FFF2-40B4-BE49-F238E27FC236}">
                <a16:creationId xmlns:a16="http://schemas.microsoft.com/office/drawing/2014/main" id="{EE0B49D9-62DC-E777-03F7-DA37D82568B4}"/>
              </a:ext>
            </a:extLst>
          </p:cNvPr>
          <p:cNvPicPr>
            <a:picLocks noChangeAspect="1"/>
          </p:cNvPicPr>
          <p:nvPr/>
        </p:nvPicPr>
        <p:blipFill rotWithShape="1">
          <a:blip r:embed="rId3"/>
          <a:srcRect l="56111" t="14160" r="29815" b="34774"/>
          <a:stretch/>
        </p:blipFill>
        <p:spPr>
          <a:xfrm>
            <a:off x="2566176" y="176391"/>
            <a:ext cx="6547557" cy="6681609"/>
          </a:xfrm>
          <a:prstGeom prst="rect">
            <a:avLst/>
          </a:prstGeom>
        </p:spPr>
      </p:pic>
    </p:spTree>
    <p:extLst>
      <p:ext uri="{BB962C8B-B14F-4D97-AF65-F5344CB8AC3E}">
        <p14:creationId xmlns:p14="http://schemas.microsoft.com/office/powerpoint/2010/main" val="2680188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B8C5801-03F8-1158-FDF9-F29AA1E8B25F}"/>
              </a:ext>
            </a:extLst>
          </p:cNvPr>
          <p:cNvSpPr>
            <a:spLocks noGrp="1"/>
          </p:cNvSpPr>
          <p:nvPr>
            <p:ph type="title"/>
          </p:nvPr>
        </p:nvSpPr>
        <p:spPr/>
        <p:txBody>
          <a:bodyPr/>
          <a:lstStyle/>
          <a:p>
            <a:endParaRPr lang="en-US" dirty="0"/>
          </a:p>
        </p:txBody>
      </p:sp>
      <p:sp>
        <p:nvSpPr>
          <p:cNvPr id="3" name="Marcador de texto 2">
            <a:extLst>
              <a:ext uri="{FF2B5EF4-FFF2-40B4-BE49-F238E27FC236}">
                <a16:creationId xmlns:a16="http://schemas.microsoft.com/office/drawing/2014/main" id="{ABD9F497-EA77-6060-BEF2-09F4AE557F25}"/>
              </a:ext>
            </a:extLst>
          </p:cNvPr>
          <p:cNvSpPr>
            <a:spLocks noGrp="1"/>
          </p:cNvSpPr>
          <p:nvPr>
            <p:ph type="body" sz="quarter" idx="13"/>
          </p:nvPr>
        </p:nvSpPr>
        <p:spPr/>
        <p:txBody>
          <a:bodyPr/>
          <a:lstStyle/>
          <a:p>
            <a:endParaRPr lang="en-US"/>
          </a:p>
        </p:txBody>
      </p:sp>
      <p:sp>
        <p:nvSpPr>
          <p:cNvPr id="4" name="Marcador de texto 3">
            <a:extLst>
              <a:ext uri="{FF2B5EF4-FFF2-40B4-BE49-F238E27FC236}">
                <a16:creationId xmlns:a16="http://schemas.microsoft.com/office/drawing/2014/main" id="{16C9F354-58A8-A81C-A99A-17AED2996586}"/>
              </a:ext>
            </a:extLst>
          </p:cNvPr>
          <p:cNvSpPr>
            <a:spLocks noGrp="1"/>
          </p:cNvSpPr>
          <p:nvPr>
            <p:ph type="body" sz="quarter" idx="14"/>
          </p:nvPr>
        </p:nvSpPr>
        <p:spPr/>
        <p:txBody>
          <a:bodyPr/>
          <a:lstStyle/>
          <a:p>
            <a:endParaRPr lang="en-US"/>
          </a:p>
        </p:txBody>
      </p:sp>
      <p:pic>
        <p:nvPicPr>
          <p:cNvPr id="6" name="Imagen 5">
            <a:extLst>
              <a:ext uri="{FF2B5EF4-FFF2-40B4-BE49-F238E27FC236}">
                <a16:creationId xmlns:a16="http://schemas.microsoft.com/office/drawing/2014/main" id="{385F3D82-CFEB-85A1-48BE-2F80AC141F74}"/>
              </a:ext>
            </a:extLst>
          </p:cNvPr>
          <p:cNvPicPr>
            <a:picLocks noChangeAspect="1"/>
          </p:cNvPicPr>
          <p:nvPr/>
        </p:nvPicPr>
        <p:blipFill rotWithShape="1">
          <a:blip r:embed="rId3"/>
          <a:srcRect l="69722" t="13729" r="16574" b="49070"/>
          <a:stretch/>
        </p:blipFill>
        <p:spPr>
          <a:xfrm>
            <a:off x="28696" y="719136"/>
            <a:ext cx="6172821" cy="4713091"/>
          </a:xfrm>
          <a:prstGeom prst="rect">
            <a:avLst/>
          </a:prstGeom>
        </p:spPr>
      </p:pic>
      <p:pic>
        <p:nvPicPr>
          <p:cNvPr id="8" name="Imagen 7">
            <a:extLst>
              <a:ext uri="{FF2B5EF4-FFF2-40B4-BE49-F238E27FC236}">
                <a16:creationId xmlns:a16="http://schemas.microsoft.com/office/drawing/2014/main" id="{E79C9A92-6F17-1EF6-E132-418A45D81D5D}"/>
              </a:ext>
            </a:extLst>
          </p:cNvPr>
          <p:cNvPicPr>
            <a:picLocks noChangeAspect="1"/>
          </p:cNvPicPr>
          <p:nvPr/>
        </p:nvPicPr>
        <p:blipFill rotWithShape="1">
          <a:blip r:embed="rId3"/>
          <a:srcRect l="69907" t="50273" r="16567" b="11070"/>
          <a:stretch/>
        </p:blipFill>
        <p:spPr>
          <a:xfrm>
            <a:off x="6096000" y="749970"/>
            <a:ext cx="5825066" cy="4682257"/>
          </a:xfrm>
          <a:prstGeom prst="rect">
            <a:avLst/>
          </a:prstGeom>
        </p:spPr>
      </p:pic>
      <p:pic>
        <p:nvPicPr>
          <p:cNvPr id="12" name="Imagen 11">
            <a:extLst>
              <a:ext uri="{FF2B5EF4-FFF2-40B4-BE49-F238E27FC236}">
                <a16:creationId xmlns:a16="http://schemas.microsoft.com/office/drawing/2014/main" id="{DA4A72BA-9042-54C9-0270-15792A7B37D1}"/>
              </a:ext>
            </a:extLst>
          </p:cNvPr>
          <p:cNvPicPr>
            <a:picLocks noChangeAspect="1"/>
          </p:cNvPicPr>
          <p:nvPr/>
        </p:nvPicPr>
        <p:blipFill rotWithShape="1">
          <a:blip r:embed="rId4"/>
          <a:srcRect l="70185" t="77407" r="16567" b="11070"/>
          <a:stretch/>
        </p:blipFill>
        <p:spPr>
          <a:xfrm>
            <a:off x="739896" y="5855181"/>
            <a:ext cx="4099559" cy="1002819"/>
          </a:xfrm>
          <a:prstGeom prst="rect">
            <a:avLst/>
          </a:prstGeom>
        </p:spPr>
      </p:pic>
    </p:spTree>
    <p:extLst>
      <p:ext uri="{BB962C8B-B14F-4D97-AF65-F5344CB8AC3E}">
        <p14:creationId xmlns:p14="http://schemas.microsoft.com/office/powerpoint/2010/main" val="4277388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6CFEC4D-BDC1-F01A-C513-2D70002E80F4}"/>
              </a:ext>
            </a:extLst>
          </p:cNvPr>
          <p:cNvSpPr>
            <a:spLocks noGrp="1"/>
          </p:cNvSpPr>
          <p:nvPr>
            <p:ph type="title"/>
          </p:nvPr>
        </p:nvSpPr>
        <p:spPr/>
        <p:txBody>
          <a:bodyPr/>
          <a:lstStyle/>
          <a:p>
            <a:r>
              <a:rPr lang="es-CL" dirty="0"/>
              <a:t>Recapitulando</a:t>
            </a:r>
            <a:endParaRPr lang="en-US" dirty="0"/>
          </a:p>
        </p:txBody>
      </p:sp>
      <p:sp>
        <p:nvSpPr>
          <p:cNvPr id="3" name="Marcador de texto 2">
            <a:extLst>
              <a:ext uri="{FF2B5EF4-FFF2-40B4-BE49-F238E27FC236}">
                <a16:creationId xmlns:a16="http://schemas.microsoft.com/office/drawing/2014/main" id="{8C28D71A-7939-1EDE-5C2B-2FCC7F7986AA}"/>
              </a:ext>
            </a:extLst>
          </p:cNvPr>
          <p:cNvSpPr>
            <a:spLocks noGrp="1"/>
          </p:cNvSpPr>
          <p:nvPr>
            <p:ph type="body" sz="quarter" idx="13"/>
          </p:nvPr>
        </p:nvSpPr>
        <p:spPr>
          <a:xfrm>
            <a:off x="838199" y="2446338"/>
            <a:ext cx="9637889" cy="3692525"/>
          </a:xfrm>
        </p:spPr>
        <p:txBody>
          <a:bodyPr/>
          <a:lstStyle/>
          <a:p>
            <a:r>
              <a:rPr lang="es-CL" dirty="0"/>
              <a:t>La información de resultados educacionales importa a la hora de votar: afecta participación y voto por el incumbente.</a:t>
            </a:r>
          </a:p>
          <a:p>
            <a:pPr lvl="1"/>
            <a:r>
              <a:rPr lang="es-CL" dirty="0"/>
              <a:t>Niveles, no en cambios</a:t>
            </a:r>
            <a:endParaRPr lang="en-US" dirty="0"/>
          </a:p>
          <a:p>
            <a:pPr lvl="1"/>
            <a:r>
              <a:rPr lang="es-CL" dirty="0"/>
              <a:t>Punto de referencia promedio</a:t>
            </a:r>
          </a:p>
          <a:p>
            <a:r>
              <a:rPr lang="es-CL" dirty="0"/>
              <a:t>Efecto asimétrico – son los resultados malos los que importan: reducen participación de votantes del incumbente.</a:t>
            </a:r>
          </a:p>
          <a:p>
            <a:r>
              <a:rPr lang="es-CL" dirty="0"/>
              <a:t>Aún más, son los malos resultados que llegan como sorpresa los que más impactan. </a:t>
            </a:r>
          </a:p>
          <a:p>
            <a:endParaRPr lang="es-CL" dirty="0"/>
          </a:p>
          <a:p>
            <a:r>
              <a:rPr lang="es-CL" dirty="0"/>
              <a:t>Como las elecciones en general se juegan en el margen, estos son efectos que podrían dar vuelta una elección.</a:t>
            </a:r>
          </a:p>
        </p:txBody>
      </p:sp>
    </p:spTree>
    <p:extLst>
      <p:ext uri="{BB962C8B-B14F-4D97-AF65-F5344CB8AC3E}">
        <p14:creationId xmlns:p14="http://schemas.microsoft.com/office/powerpoint/2010/main" val="701743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1697DA8-616A-CC3D-17B9-3AB2A3C44A45}"/>
              </a:ext>
            </a:extLst>
          </p:cNvPr>
          <p:cNvSpPr>
            <a:spLocks noGrp="1"/>
          </p:cNvSpPr>
          <p:nvPr>
            <p:ph type="title"/>
          </p:nvPr>
        </p:nvSpPr>
        <p:spPr/>
        <p:txBody>
          <a:bodyPr/>
          <a:lstStyle/>
          <a:p>
            <a:r>
              <a:rPr lang="es-CL" dirty="0"/>
              <a:t>Resultados adicionales</a:t>
            </a:r>
            <a:endParaRPr lang="en-US" dirty="0"/>
          </a:p>
        </p:txBody>
      </p:sp>
      <p:sp>
        <p:nvSpPr>
          <p:cNvPr id="3" name="Marcador de texto 2">
            <a:extLst>
              <a:ext uri="{FF2B5EF4-FFF2-40B4-BE49-F238E27FC236}">
                <a16:creationId xmlns:a16="http://schemas.microsoft.com/office/drawing/2014/main" id="{918D4A41-0530-AD2C-FC68-B9864A8DB9E8}"/>
              </a:ext>
            </a:extLst>
          </p:cNvPr>
          <p:cNvSpPr>
            <a:spLocks noGrp="1"/>
          </p:cNvSpPr>
          <p:nvPr>
            <p:ph type="body" sz="quarter" idx="13"/>
          </p:nvPr>
        </p:nvSpPr>
        <p:spPr>
          <a:xfrm>
            <a:off x="838200" y="2446338"/>
            <a:ext cx="9107312" cy="3692525"/>
          </a:xfrm>
        </p:spPr>
        <p:txBody>
          <a:bodyPr/>
          <a:lstStyle/>
          <a:p>
            <a:r>
              <a:rPr lang="es-CL" dirty="0"/>
              <a:t>Efectos heterogéneos  sugieren que los efectos parecen más fuertes en comunas pobres y con menos gasto electoral. </a:t>
            </a:r>
          </a:p>
          <a:p>
            <a:r>
              <a:rPr lang="es-CL" dirty="0"/>
              <a:t> Efectos se traspasan a elección de concejales de la coalición del alcalde incumbente. </a:t>
            </a:r>
            <a:endParaRPr lang="en-US" dirty="0"/>
          </a:p>
        </p:txBody>
      </p:sp>
    </p:spTree>
    <p:extLst>
      <p:ext uri="{BB962C8B-B14F-4D97-AF65-F5344CB8AC3E}">
        <p14:creationId xmlns:p14="http://schemas.microsoft.com/office/powerpoint/2010/main" val="1723477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6CA38AA8-0D3B-4E3C-B727-6FD9668BCB12}"/>
              </a:ext>
            </a:extLst>
          </p:cNvPr>
          <p:cNvPicPr>
            <a:picLocks noChangeAspect="1"/>
          </p:cNvPicPr>
          <p:nvPr/>
        </p:nvPicPr>
        <p:blipFill>
          <a:blip r:embed="rId2"/>
          <a:stretch>
            <a:fillRect/>
          </a:stretch>
        </p:blipFill>
        <p:spPr>
          <a:xfrm>
            <a:off x="1316736" y="223536"/>
            <a:ext cx="8713638" cy="5844257"/>
          </a:xfrm>
          <a:prstGeom prst="rect">
            <a:avLst/>
          </a:prstGeom>
        </p:spPr>
      </p:pic>
    </p:spTree>
    <p:extLst>
      <p:ext uri="{BB962C8B-B14F-4D97-AF65-F5344CB8AC3E}">
        <p14:creationId xmlns:p14="http://schemas.microsoft.com/office/powerpoint/2010/main" val="2248826071"/>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22F8D0-1B0A-D944-C6A2-1DC53ED83504}"/>
              </a:ext>
            </a:extLst>
          </p:cNvPr>
          <p:cNvSpPr>
            <a:spLocks noGrp="1"/>
          </p:cNvSpPr>
          <p:nvPr>
            <p:ph type="title"/>
          </p:nvPr>
        </p:nvSpPr>
        <p:spPr/>
        <p:txBody>
          <a:bodyPr/>
          <a:lstStyle/>
          <a:p>
            <a:r>
              <a:rPr lang="es-CL" dirty="0"/>
              <a:t>¿Qué aprendemos?</a:t>
            </a:r>
            <a:endParaRPr lang="en-US" dirty="0"/>
          </a:p>
        </p:txBody>
      </p:sp>
      <p:sp>
        <p:nvSpPr>
          <p:cNvPr id="3" name="Marcador de texto 2">
            <a:extLst>
              <a:ext uri="{FF2B5EF4-FFF2-40B4-BE49-F238E27FC236}">
                <a16:creationId xmlns:a16="http://schemas.microsoft.com/office/drawing/2014/main" id="{79769B43-7E7E-7527-7D63-57A171F95717}"/>
              </a:ext>
            </a:extLst>
          </p:cNvPr>
          <p:cNvSpPr>
            <a:spLocks noGrp="1"/>
          </p:cNvSpPr>
          <p:nvPr>
            <p:ph type="body" sz="quarter" idx="13"/>
          </p:nvPr>
        </p:nvSpPr>
        <p:spPr>
          <a:xfrm>
            <a:off x="838199" y="2446338"/>
            <a:ext cx="10100733" cy="3692525"/>
          </a:xfrm>
        </p:spPr>
        <p:txBody>
          <a:bodyPr/>
          <a:lstStyle/>
          <a:p>
            <a:r>
              <a:rPr lang="es-CL" b="1" dirty="0"/>
              <a:t>¡La ciudadanía quiere más información! </a:t>
            </a:r>
          </a:p>
          <a:p>
            <a:pPr lvl="1"/>
            <a:r>
              <a:rPr lang="es-CL" dirty="0"/>
              <a:t>Un experimento que entrega “un poco” de información produce efectos.</a:t>
            </a:r>
            <a:r>
              <a:rPr lang="es-CL" b="1" dirty="0"/>
              <a:t> </a:t>
            </a:r>
          </a:p>
          <a:p>
            <a:pPr lvl="1"/>
            <a:r>
              <a:rPr lang="es-CL" dirty="0"/>
              <a:t>La información es un mecanismo barato que contribuye al </a:t>
            </a:r>
            <a:r>
              <a:rPr lang="es-CL" i="1" dirty="0" err="1"/>
              <a:t>accountability</a:t>
            </a:r>
            <a:r>
              <a:rPr lang="es-CL" dirty="0"/>
              <a:t> democrático y, en el largo plazo, a la educación.</a:t>
            </a:r>
          </a:p>
          <a:p>
            <a:pPr lvl="1"/>
            <a:r>
              <a:rPr lang="es-CL" dirty="0"/>
              <a:t>Afectamos el voto por el incumbente, pero no el por el desafiante. ¿Con qué información cuentan los votantes de los candidatos?</a:t>
            </a:r>
          </a:p>
          <a:p>
            <a:pPr marL="457200" lvl="1" indent="0">
              <a:buNone/>
            </a:pPr>
            <a:endParaRPr lang="es-CL" dirty="0"/>
          </a:p>
          <a:p>
            <a:r>
              <a:rPr lang="es-CL" b="1" dirty="0"/>
              <a:t>Necesitamos más investigación. </a:t>
            </a:r>
          </a:p>
          <a:p>
            <a:pPr lvl="1"/>
            <a:r>
              <a:rPr lang="es-CL" dirty="0"/>
              <a:t>No es fácil saber a priori qué información les importa a los votantes. </a:t>
            </a:r>
          </a:p>
          <a:p>
            <a:endParaRPr lang="en-US" b="1" dirty="0"/>
          </a:p>
        </p:txBody>
      </p:sp>
    </p:spTree>
    <p:extLst>
      <p:ext uri="{BB962C8B-B14F-4D97-AF65-F5344CB8AC3E}">
        <p14:creationId xmlns:p14="http://schemas.microsoft.com/office/powerpoint/2010/main" val="975299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720E58A-18D5-E6EF-AA11-20AE402482A7}"/>
              </a:ext>
            </a:extLst>
          </p:cNvPr>
          <p:cNvSpPr>
            <a:spLocks noGrp="1"/>
          </p:cNvSpPr>
          <p:nvPr>
            <p:ph type="title"/>
          </p:nvPr>
        </p:nvSpPr>
        <p:spPr>
          <a:xfrm>
            <a:off x="752990" y="2272302"/>
            <a:ext cx="10520149" cy="1325563"/>
          </a:xfrm>
        </p:spPr>
        <p:txBody>
          <a:bodyPr>
            <a:noAutofit/>
          </a:bodyPr>
          <a:lstStyle/>
          <a:p>
            <a:r>
              <a:rPr lang="es-CL" sz="4000" b="0" u="none" dirty="0"/>
              <a:t>Muchas gracias</a:t>
            </a:r>
            <a:endParaRPr lang="es-ES" sz="4000" b="0" u="none" dirty="0"/>
          </a:p>
        </p:txBody>
      </p:sp>
      <p:sp>
        <p:nvSpPr>
          <p:cNvPr id="3" name="Marcador de texto 2">
            <a:extLst>
              <a:ext uri="{FF2B5EF4-FFF2-40B4-BE49-F238E27FC236}">
                <a16:creationId xmlns:a16="http://schemas.microsoft.com/office/drawing/2014/main" id="{D9ACA70B-9F72-B4D2-7305-06C0D49C52EA}"/>
              </a:ext>
            </a:extLst>
          </p:cNvPr>
          <p:cNvSpPr>
            <a:spLocks noGrp="1"/>
          </p:cNvSpPr>
          <p:nvPr>
            <p:ph type="body" sz="quarter" idx="10"/>
          </p:nvPr>
        </p:nvSpPr>
        <p:spPr>
          <a:xfrm>
            <a:off x="1436812" y="4578404"/>
            <a:ext cx="8916988" cy="528638"/>
          </a:xfrm>
        </p:spPr>
        <p:txBody>
          <a:bodyPr/>
          <a:lstStyle/>
          <a:p>
            <a:r>
              <a:rPr lang="es-ES" u="none" dirty="0">
                <a:ea typeface="+mn-lt"/>
                <a:cs typeface="+mn-lt"/>
              </a:rPr>
              <a:t>Súmate a nuestro MPP: https://gobierno.uc.cl/magister-en-politicas-publicas-uc/</a:t>
            </a:r>
            <a:endParaRPr lang="es-ES" dirty="0"/>
          </a:p>
        </p:txBody>
      </p:sp>
      <p:sp>
        <p:nvSpPr>
          <p:cNvPr id="4" name="CuadroTexto 3">
            <a:extLst>
              <a:ext uri="{FF2B5EF4-FFF2-40B4-BE49-F238E27FC236}">
                <a16:creationId xmlns:a16="http://schemas.microsoft.com/office/drawing/2014/main" id="{24B1D192-05E1-2FE4-F2B9-0BAA66C8F7D9}"/>
              </a:ext>
            </a:extLst>
          </p:cNvPr>
          <p:cNvSpPr txBox="1"/>
          <p:nvPr/>
        </p:nvSpPr>
        <p:spPr>
          <a:xfrm>
            <a:off x="3841386" y="3631519"/>
            <a:ext cx="7311065"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000" b="0" i="0" u="none" strike="noStrike" kern="1200" cap="none" spc="0" normalizeH="0" baseline="0" noProof="0" dirty="0">
                <a:ln>
                  <a:noFill/>
                </a:ln>
                <a:solidFill>
                  <a:srgbClr val="FFFFFF"/>
                </a:solidFill>
                <a:effectLst/>
                <a:uLnTx/>
                <a:uFillTx/>
                <a:latin typeface="Georgia" panose="02040502050405020303"/>
                <a:ea typeface="+mn-ea"/>
                <a:cs typeface="+mn-cs"/>
              </a:rPr>
              <a:t>Comentarios bienvenidos: loretocox@uc.cl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2000" b="0" i="0" u="none" strike="noStrike" kern="1200" cap="none" spc="0" normalizeH="0" baseline="0" noProof="0" dirty="0">
              <a:ln>
                <a:noFill/>
              </a:ln>
              <a:solidFill>
                <a:srgbClr val="FFFFFF"/>
              </a:solidFill>
              <a:effectLst/>
              <a:uLnTx/>
              <a:uFillTx/>
              <a:latin typeface="Georgia" panose="02040502050405020303"/>
              <a:ea typeface="+mn-ea"/>
              <a:cs typeface="+mn-cs"/>
            </a:endParaRPr>
          </a:p>
        </p:txBody>
      </p:sp>
    </p:spTree>
    <p:extLst>
      <p:ext uri="{BB962C8B-B14F-4D97-AF65-F5344CB8AC3E}">
        <p14:creationId xmlns:p14="http://schemas.microsoft.com/office/powerpoint/2010/main" val="4240054220"/>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0E3596DD-156A-473E-9BB3-C6A29F7574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2C46C4D6-C474-4E92-B52E-944C1118F7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962785" cy="6858000"/>
          </a:xfrm>
          <a:custGeom>
            <a:avLst/>
            <a:gdLst>
              <a:gd name="connsiteX0" fmla="*/ 1044839 w 5962785"/>
              <a:gd name="connsiteY0" fmla="*/ 0 h 6858000"/>
              <a:gd name="connsiteX1" fmla="*/ 5962785 w 5962785"/>
              <a:gd name="connsiteY1" fmla="*/ 0 h 6858000"/>
              <a:gd name="connsiteX2" fmla="*/ 5962785 w 5962785"/>
              <a:gd name="connsiteY2" fmla="*/ 6858000 h 6858000"/>
              <a:gd name="connsiteX3" fmla="*/ 1469886 w 5962785"/>
              <a:gd name="connsiteY3" fmla="*/ 6858000 h 6858000"/>
              <a:gd name="connsiteX4" fmla="*/ 1416006 w 5962785"/>
              <a:gd name="connsiteY4" fmla="*/ 6823984 h 6858000"/>
              <a:gd name="connsiteX5" fmla="*/ 1232473 w 5962785"/>
              <a:gd name="connsiteY5" fmla="*/ 6733873 h 6858000"/>
              <a:gd name="connsiteX6" fmla="*/ 1075471 w 5962785"/>
              <a:gd name="connsiteY6" fmla="*/ 6503186 h 6858000"/>
              <a:gd name="connsiteX7" fmla="*/ 1020229 w 5962785"/>
              <a:gd name="connsiteY7" fmla="*/ 6438306 h 6858000"/>
              <a:gd name="connsiteX8" fmla="*/ 883579 w 5962785"/>
              <a:gd name="connsiteY8" fmla="*/ 6351798 h 6858000"/>
              <a:gd name="connsiteX9" fmla="*/ 645167 w 5962785"/>
              <a:gd name="connsiteY9" fmla="*/ 6167969 h 6858000"/>
              <a:gd name="connsiteX10" fmla="*/ 732391 w 5962785"/>
              <a:gd name="connsiteY10" fmla="*/ 6124716 h 6858000"/>
              <a:gd name="connsiteX11" fmla="*/ 985339 w 5962785"/>
              <a:gd name="connsiteY11" fmla="*/ 6236455 h 6858000"/>
              <a:gd name="connsiteX12" fmla="*/ 1168509 w 5962785"/>
              <a:gd name="connsiteY12" fmla="*/ 6265291 h 6858000"/>
              <a:gd name="connsiteX13" fmla="*/ 909746 w 5962785"/>
              <a:gd name="connsiteY13" fmla="*/ 6070649 h 6858000"/>
              <a:gd name="connsiteX14" fmla="*/ 659704 w 5962785"/>
              <a:gd name="connsiteY14" fmla="*/ 5818335 h 6858000"/>
              <a:gd name="connsiteX15" fmla="*/ 851597 w 5962785"/>
              <a:gd name="connsiteY15" fmla="*/ 5865193 h 6858000"/>
              <a:gd name="connsiteX16" fmla="*/ 860319 w 5962785"/>
              <a:gd name="connsiteY16" fmla="*/ 5832753 h 6858000"/>
              <a:gd name="connsiteX17" fmla="*/ 691686 w 5962785"/>
              <a:gd name="connsiteY17" fmla="*/ 5533581 h 6858000"/>
              <a:gd name="connsiteX18" fmla="*/ 610278 w 5962785"/>
              <a:gd name="connsiteY18" fmla="*/ 5411029 h 6858000"/>
              <a:gd name="connsiteX19" fmla="*/ 238123 w 5962785"/>
              <a:gd name="connsiteY19" fmla="*/ 5046976 h 6858000"/>
              <a:gd name="connsiteX20" fmla="*/ 592833 w 5962785"/>
              <a:gd name="connsiteY20" fmla="*/ 5209177 h 6858000"/>
              <a:gd name="connsiteX21" fmla="*/ 226494 w 5962785"/>
              <a:gd name="connsiteY21" fmla="*/ 4855939 h 6858000"/>
              <a:gd name="connsiteX22" fmla="*/ 49139 w 5962785"/>
              <a:gd name="connsiteY22" fmla="*/ 4726177 h 6858000"/>
              <a:gd name="connsiteX23" fmla="*/ 5527 w 5962785"/>
              <a:gd name="connsiteY23" fmla="*/ 4650483 h 6858000"/>
              <a:gd name="connsiteX24" fmla="*/ 84029 w 5962785"/>
              <a:gd name="connsiteY24" fmla="*/ 4632460 h 6858000"/>
              <a:gd name="connsiteX25" fmla="*/ 325347 w 5962785"/>
              <a:gd name="connsiteY25" fmla="*/ 4661296 h 6858000"/>
              <a:gd name="connsiteX26" fmla="*/ 25879 w 5962785"/>
              <a:gd name="connsiteY26" fmla="*/ 4423401 h 6858000"/>
              <a:gd name="connsiteX27" fmla="*/ 249753 w 5962785"/>
              <a:gd name="connsiteY27" fmla="*/ 4459446 h 6858000"/>
              <a:gd name="connsiteX28" fmla="*/ 313718 w 5962785"/>
              <a:gd name="connsiteY28" fmla="*/ 4365729 h 6858000"/>
              <a:gd name="connsiteX29" fmla="*/ 418386 w 5962785"/>
              <a:gd name="connsiteY29" fmla="*/ 4214341 h 6858000"/>
              <a:gd name="connsiteX30" fmla="*/ 491072 w 5962785"/>
              <a:gd name="connsiteY30" fmla="*/ 4131438 h 6858000"/>
              <a:gd name="connsiteX31" fmla="*/ 520147 w 5962785"/>
              <a:gd name="connsiteY31" fmla="*/ 3864706 h 6858000"/>
              <a:gd name="connsiteX32" fmla="*/ 459090 w 5962785"/>
              <a:gd name="connsiteY32" fmla="*/ 3572743 h 6858000"/>
              <a:gd name="connsiteX33" fmla="*/ 290458 w 5962785"/>
              <a:gd name="connsiteY33" fmla="*/ 3424959 h 6858000"/>
              <a:gd name="connsiteX34" fmla="*/ 339884 w 5962785"/>
              <a:gd name="connsiteY34" fmla="*/ 3259153 h 6858000"/>
              <a:gd name="connsiteX35" fmla="*/ 697501 w 5962785"/>
              <a:gd name="connsiteY35" fmla="*/ 3360078 h 6858000"/>
              <a:gd name="connsiteX36" fmla="*/ 165437 w 5962785"/>
              <a:gd name="connsiteY36" fmla="*/ 2967190 h 6858000"/>
              <a:gd name="connsiteX37" fmla="*/ 255568 w 5962785"/>
              <a:gd name="connsiteY37" fmla="*/ 2949167 h 6858000"/>
              <a:gd name="connsiteX38" fmla="*/ 578296 w 5962785"/>
              <a:gd name="connsiteY38" fmla="*/ 2725691 h 6858000"/>
              <a:gd name="connsiteX39" fmla="*/ 595740 w 5962785"/>
              <a:gd name="connsiteY39" fmla="*/ 2714876 h 6858000"/>
              <a:gd name="connsiteX40" fmla="*/ 650982 w 5962785"/>
              <a:gd name="connsiteY40" fmla="*/ 2574301 h 6858000"/>
              <a:gd name="connsiteX41" fmla="*/ 825429 w 5962785"/>
              <a:gd name="connsiteY41" fmla="*/ 2552674 h 6858000"/>
              <a:gd name="connsiteX42" fmla="*/ 970802 w 5962785"/>
              <a:gd name="connsiteY42" fmla="*/ 2585115 h 6858000"/>
              <a:gd name="connsiteX43" fmla="*/ 1127805 w 5962785"/>
              <a:gd name="connsiteY43" fmla="*/ 2545465 h 6858000"/>
              <a:gd name="connsiteX44" fmla="*/ 1267362 w 5962785"/>
              <a:gd name="connsiteY44" fmla="*/ 2563488 h 6858000"/>
              <a:gd name="connsiteX45" fmla="*/ 1386568 w 5962785"/>
              <a:gd name="connsiteY45" fmla="*/ 2538257 h 6858000"/>
              <a:gd name="connsiteX46" fmla="*/ 1270270 w 5962785"/>
              <a:gd name="connsiteY46" fmla="*/ 2419309 h 6858000"/>
              <a:gd name="connsiteX47" fmla="*/ 1107453 w 5962785"/>
              <a:gd name="connsiteY47" fmla="*/ 2419309 h 6858000"/>
              <a:gd name="connsiteX48" fmla="*/ 991154 w 5962785"/>
              <a:gd name="connsiteY48" fmla="*/ 2343615 h 6858000"/>
              <a:gd name="connsiteX49" fmla="*/ 880671 w 5962785"/>
              <a:gd name="connsiteY49" fmla="*/ 2206645 h 6858000"/>
              <a:gd name="connsiteX50" fmla="*/ 491072 w 5962785"/>
              <a:gd name="connsiteY50" fmla="*/ 1986771 h 6858000"/>
              <a:gd name="connsiteX51" fmla="*/ 421293 w 5962785"/>
              <a:gd name="connsiteY51" fmla="*/ 1903868 h 6858000"/>
              <a:gd name="connsiteX52" fmla="*/ 1531941 w 5962785"/>
              <a:gd name="connsiteY52" fmla="*/ 2224667 h 6858000"/>
              <a:gd name="connsiteX53" fmla="*/ 1188861 w 5962785"/>
              <a:gd name="connsiteY53" fmla="*/ 2091301 h 6858000"/>
              <a:gd name="connsiteX54" fmla="*/ 1421458 w 5962785"/>
              <a:gd name="connsiteY54" fmla="*/ 2116532 h 6858000"/>
              <a:gd name="connsiteX55" fmla="*/ 1549386 w 5962785"/>
              <a:gd name="connsiteY55" fmla="*/ 2026420 h 6858000"/>
              <a:gd name="connsiteX56" fmla="*/ 1549386 w 5962785"/>
              <a:gd name="connsiteY56" fmla="*/ 1997584 h 6858000"/>
              <a:gd name="connsiteX57" fmla="*/ 1453440 w 5962785"/>
              <a:gd name="connsiteY57" fmla="*/ 1914682 h 6858000"/>
              <a:gd name="connsiteX58" fmla="*/ 1398198 w 5962785"/>
              <a:gd name="connsiteY58" fmla="*/ 1860614 h 6858000"/>
              <a:gd name="connsiteX59" fmla="*/ 1247011 w 5962785"/>
              <a:gd name="connsiteY59" fmla="*/ 1665972 h 6858000"/>
              <a:gd name="connsiteX60" fmla="*/ 1354586 w 5962785"/>
              <a:gd name="connsiteY60" fmla="*/ 1644345 h 6858000"/>
              <a:gd name="connsiteX61" fmla="*/ 1395290 w 5962785"/>
              <a:gd name="connsiteY61" fmla="*/ 1604696 h 6858000"/>
              <a:gd name="connsiteX62" fmla="*/ 1366216 w 5962785"/>
              <a:gd name="connsiteY62" fmla="*/ 1547025 h 6858000"/>
              <a:gd name="connsiteX63" fmla="*/ 1031858 w 5962785"/>
              <a:gd name="connsiteY63" fmla="*/ 1370405 h 6858000"/>
              <a:gd name="connsiteX64" fmla="*/ 1005692 w 5962785"/>
              <a:gd name="connsiteY64" fmla="*/ 1233435 h 6858000"/>
              <a:gd name="connsiteX65" fmla="*/ 1069655 w 5962785"/>
              <a:gd name="connsiteY65" fmla="*/ 1211808 h 6858000"/>
              <a:gd name="connsiteX66" fmla="*/ 1142342 w 5962785"/>
              <a:gd name="connsiteY66" fmla="*/ 1222621 h 6858000"/>
              <a:gd name="connsiteX67" fmla="*/ 1084193 w 5962785"/>
              <a:gd name="connsiteY67" fmla="*/ 1114487 h 6858000"/>
              <a:gd name="connsiteX68" fmla="*/ 848689 w 5962785"/>
              <a:gd name="connsiteY68" fmla="*/ 1006353 h 6858000"/>
              <a:gd name="connsiteX69" fmla="*/ 805077 w 5962785"/>
              <a:gd name="connsiteY69" fmla="*/ 948681 h 6858000"/>
              <a:gd name="connsiteX70" fmla="*/ 863226 w 5962785"/>
              <a:gd name="connsiteY70" fmla="*/ 919844 h 6858000"/>
              <a:gd name="connsiteX71" fmla="*/ 906838 w 5962785"/>
              <a:gd name="connsiteY71" fmla="*/ 909031 h 6858000"/>
              <a:gd name="connsiteX72" fmla="*/ 5527 w 5962785"/>
              <a:gd name="connsiteY72" fmla="*/ 458471 h 6858000"/>
              <a:gd name="connsiteX73" fmla="*/ 209049 w 5962785"/>
              <a:gd name="connsiteY73" fmla="*/ 454867 h 6858000"/>
              <a:gd name="connsiteX74" fmla="*/ 409664 w 5962785"/>
              <a:gd name="connsiteY74" fmla="*/ 526956 h 6858000"/>
              <a:gd name="connsiteX75" fmla="*/ 621908 w 5962785"/>
              <a:gd name="connsiteY75" fmla="*/ 516143 h 6858000"/>
              <a:gd name="connsiteX76" fmla="*/ 822522 w 5962785"/>
              <a:gd name="connsiteY76" fmla="*/ 552188 h 6858000"/>
              <a:gd name="connsiteX77" fmla="*/ 996969 w 5962785"/>
              <a:gd name="connsiteY77" fmla="*/ 552188 h 6858000"/>
              <a:gd name="connsiteX78" fmla="*/ 834151 w 5962785"/>
              <a:gd name="connsiteY78" fmla="*/ 498120 h 6858000"/>
              <a:gd name="connsiteX79" fmla="*/ 773095 w 5962785"/>
              <a:gd name="connsiteY79" fmla="*/ 408008 h 6858000"/>
              <a:gd name="connsiteX80" fmla="*/ 793447 w 5962785"/>
              <a:gd name="connsiteY80" fmla="*/ 325106 h 6858000"/>
              <a:gd name="connsiteX81" fmla="*/ 860319 w 5962785"/>
              <a:gd name="connsiteY81" fmla="*/ 350336 h 6858000"/>
              <a:gd name="connsiteX82" fmla="*/ 938820 w 5962785"/>
              <a:gd name="connsiteY82" fmla="*/ 444054 h 6858000"/>
              <a:gd name="connsiteX83" fmla="*/ 956265 w 5962785"/>
              <a:gd name="connsiteY83" fmla="*/ 386381 h 6858000"/>
              <a:gd name="connsiteX84" fmla="*/ 1002784 w 5962785"/>
              <a:gd name="connsiteY84" fmla="*/ 343127 h 6858000"/>
              <a:gd name="connsiteX85" fmla="*/ 1270270 w 5962785"/>
              <a:gd name="connsiteY85" fmla="*/ 364755 h 6858000"/>
              <a:gd name="connsiteX86" fmla="*/ 1092915 w 5962785"/>
              <a:gd name="connsiteY86" fmla="*/ 180926 h 6858000"/>
              <a:gd name="connsiteX87" fmla="*/ 979525 w 5962785"/>
              <a:gd name="connsiteY87" fmla="*/ 152090 h 6858000"/>
              <a:gd name="connsiteX88" fmla="*/ 953358 w 5962785"/>
              <a:gd name="connsiteY88" fmla="*/ 76396 h 6858000"/>
              <a:gd name="connsiteX89" fmla="*/ 1005692 w 5962785"/>
              <a:gd name="connsiteY89" fmla="*/ 58373 h 6858000"/>
              <a:gd name="connsiteX90" fmla="*/ 1267362 w 5962785"/>
              <a:gd name="connsiteY90" fmla="*/ 123254 h 6858000"/>
              <a:gd name="connsiteX91" fmla="*/ 1310975 w 5962785"/>
              <a:gd name="connsiteY91" fmla="*/ 98023 h 6858000"/>
              <a:gd name="connsiteX92" fmla="*/ 1159787 w 5962785"/>
              <a:gd name="connsiteY92" fmla="*/ 435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4" name="Título 3">
            <a:extLst>
              <a:ext uri="{FF2B5EF4-FFF2-40B4-BE49-F238E27FC236}">
                <a16:creationId xmlns:a16="http://schemas.microsoft.com/office/drawing/2014/main" id="{7B1185F9-7106-AA86-6DC0-705D062E81A4}"/>
              </a:ext>
            </a:extLst>
          </p:cNvPr>
          <p:cNvSpPr>
            <a:spLocks noGrp="1"/>
          </p:cNvSpPr>
          <p:nvPr>
            <p:ph type="title"/>
          </p:nvPr>
        </p:nvSpPr>
        <p:spPr>
          <a:xfrm>
            <a:off x="838200" y="643467"/>
            <a:ext cx="4851399" cy="1800526"/>
          </a:xfrm>
        </p:spPr>
        <p:txBody>
          <a:bodyPr vert="horz" lIns="91440" tIns="45720" rIns="91440" bIns="45720" rtlCol="0" anchor="ctr">
            <a:normAutofit/>
          </a:bodyPr>
          <a:lstStyle/>
          <a:p>
            <a:r>
              <a:rPr lang="en-US" dirty="0" err="1"/>
              <a:t>Motivación</a:t>
            </a:r>
            <a:endParaRPr lang="en-US" dirty="0"/>
          </a:p>
        </p:txBody>
      </p:sp>
      <p:sp>
        <p:nvSpPr>
          <p:cNvPr id="3" name="Marcador de texto 2">
            <a:extLst>
              <a:ext uri="{FF2B5EF4-FFF2-40B4-BE49-F238E27FC236}">
                <a16:creationId xmlns:a16="http://schemas.microsoft.com/office/drawing/2014/main" id="{54B2A410-D7CF-732D-3213-BC8E1F8BD0B3}"/>
              </a:ext>
            </a:extLst>
          </p:cNvPr>
          <p:cNvSpPr>
            <a:spLocks noGrp="1"/>
          </p:cNvSpPr>
          <p:nvPr>
            <p:ph type="body" sz="quarter" idx="13"/>
          </p:nvPr>
        </p:nvSpPr>
        <p:spPr>
          <a:xfrm>
            <a:off x="832270" y="2443993"/>
            <a:ext cx="5263730" cy="4025775"/>
          </a:xfrm>
        </p:spPr>
        <p:txBody>
          <a:bodyPr vert="horz" lIns="91440" tIns="45720" rIns="91440" bIns="45720" rtlCol="0">
            <a:normAutofit/>
          </a:bodyPr>
          <a:lstStyle/>
          <a:p>
            <a:pPr indent="-228600">
              <a:lnSpc>
                <a:spcPct val="90000"/>
              </a:lnSpc>
            </a:pPr>
            <a:r>
              <a:rPr lang="en-US" dirty="0"/>
              <a:t>“The ignorance of one voter in a democracy impairs the security of all.” John F. Kennedy</a:t>
            </a:r>
          </a:p>
          <a:p>
            <a:pPr marL="57150" indent="0">
              <a:lnSpc>
                <a:spcPct val="90000"/>
              </a:lnSpc>
              <a:buNone/>
            </a:pPr>
            <a:endParaRPr lang="en-US" dirty="0"/>
          </a:p>
          <a:p>
            <a:pPr indent="-228600">
              <a:lnSpc>
                <a:spcPct val="90000"/>
              </a:lnSpc>
            </a:pPr>
            <a:r>
              <a:rPr lang="en-US" dirty="0"/>
              <a:t> “Information is the currency of democracy.” Thomas Jefferson</a:t>
            </a:r>
          </a:p>
          <a:p>
            <a:pPr marL="57150" indent="0">
              <a:lnSpc>
                <a:spcPct val="90000"/>
              </a:lnSpc>
              <a:buNone/>
            </a:pPr>
            <a:endParaRPr lang="en-US" dirty="0"/>
          </a:p>
          <a:p>
            <a:pPr indent="-228600">
              <a:lnSpc>
                <a:spcPct val="90000"/>
              </a:lnSpc>
            </a:pPr>
            <a:r>
              <a:rPr lang="en-US" dirty="0"/>
              <a:t>“Liberty cannot be preserved without a general knowledge among the people, who have a right ... and a desire to know.” John Adams</a:t>
            </a:r>
          </a:p>
        </p:txBody>
      </p:sp>
      <p:pic>
        <p:nvPicPr>
          <p:cNvPr id="8" name="Imagen 7">
            <a:extLst>
              <a:ext uri="{FF2B5EF4-FFF2-40B4-BE49-F238E27FC236}">
                <a16:creationId xmlns:a16="http://schemas.microsoft.com/office/drawing/2014/main" id="{00836ECB-16F8-9D61-B2EA-8036AABC7C21}"/>
              </a:ext>
            </a:extLst>
          </p:cNvPr>
          <p:cNvPicPr>
            <a:picLocks noChangeAspect="1"/>
          </p:cNvPicPr>
          <p:nvPr/>
        </p:nvPicPr>
        <p:blipFill>
          <a:blip r:embed="rId2"/>
          <a:stretch>
            <a:fillRect/>
          </a:stretch>
        </p:blipFill>
        <p:spPr>
          <a:xfrm>
            <a:off x="6475121" y="383590"/>
            <a:ext cx="4563898" cy="5599876"/>
          </a:xfrm>
          <a:prstGeom prst="rect">
            <a:avLst/>
          </a:prstGeom>
        </p:spPr>
      </p:pic>
    </p:spTree>
    <p:extLst>
      <p:ext uri="{BB962C8B-B14F-4D97-AF65-F5344CB8AC3E}">
        <p14:creationId xmlns:p14="http://schemas.microsoft.com/office/powerpoint/2010/main" val="2376609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7B1185F9-7106-AA86-6DC0-705D062E81A4}"/>
              </a:ext>
            </a:extLst>
          </p:cNvPr>
          <p:cNvSpPr>
            <a:spLocks noGrp="1"/>
          </p:cNvSpPr>
          <p:nvPr>
            <p:ph type="title"/>
          </p:nvPr>
        </p:nvSpPr>
        <p:spPr>
          <a:xfrm>
            <a:off x="838201" y="643467"/>
            <a:ext cx="10473266" cy="1800526"/>
          </a:xfrm>
        </p:spPr>
        <p:txBody>
          <a:bodyPr vert="horz" lIns="91440" tIns="45720" rIns="91440" bIns="45720" rtlCol="0" anchor="ctr">
            <a:normAutofit/>
          </a:bodyPr>
          <a:lstStyle/>
          <a:p>
            <a:r>
              <a:rPr lang="en-US" dirty="0" err="1"/>
              <a:t>Literatura</a:t>
            </a:r>
            <a:r>
              <a:rPr lang="en-US" dirty="0"/>
              <a:t> </a:t>
            </a:r>
            <a:r>
              <a:rPr lang="en-US" dirty="0" err="1"/>
              <a:t>académica</a:t>
            </a:r>
            <a:r>
              <a:rPr lang="en-US" dirty="0"/>
              <a:t> I</a:t>
            </a:r>
          </a:p>
        </p:txBody>
      </p:sp>
      <p:sp>
        <p:nvSpPr>
          <p:cNvPr id="3" name="Marcador de texto 2">
            <a:extLst>
              <a:ext uri="{FF2B5EF4-FFF2-40B4-BE49-F238E27FC236}">
                <a16:creationId xmlns:a16="http://schemas.microsoft.com/office/drawing/2014/main" id="{54B2A410-D7CF-732D-3213-BC8E1F8BD0B3}"/>
              </a:ext>
            </a:extLst>
          </p:cNvPr>
          <p:cNvSpPr>
            <a:spLocks noGrp="1"/>
          </p:cNvSpPr>
          <p:nvPr>
            <p:ph type="body" sz="quarter" idx="13"/>
          </p:nvPr>
        </p:nvSpPr>
        <p:spPr>
          <a:xfrm>
            <a:off x="838201" y="2201282"/>
            <a:ext cx="9491132" cy="4013251"/>
          </a:xfrm>
        </p:spPr>
        <p:txBody>
          <a:bodyPr vert="horz" lIns="91440" tIns="45720" rIns="91440" bIns="45720" rtlCol="0">
            <a:normAutofit/>
          </a:bodyPr>
          <a:lstStyle/>
          <a:p>
            <a:pPr marL="57150" indent="0">
              <a:lnSpc>
                <a:spcPct val="90000"/>
              </a:lnSpc>
              <a:buNone/>
            </a:pPr>
            <a:r>
              <a:rPr lang="en-US" sz="2000" b="1" dirty="0"/>
              <a:t>¿</a:t>
            </a:r>
            <a:r>
              <a:rPr lang="en-US" sz="2000" b="1" dirty="0" err="1"/>
              <a:t>Efectos</a:t>
            </a:r>
            <a:r>
              <a:rPr lang="en-US" sz="2000" b="1" dirty="0"/>
              <a:t> </a:t>
            </a:r>
            <a:r>
              <a:rPr lang="en-US" sz="2000" b="1" dirty="0" err="1"/>
              <a:t>causales</a:t>
            </a:r>
            <a:r>
              <a:rPr lang="en-US" sz="2000" b="1" dirty="0"/>
              <a:t>? ¿De </a:t>
            </a:r>
            <a:r>
              <a:rPr lang="en-US" sz="2000" b="1" dirty="0" err="1"/>
              <a:t>qué</a:t>
            </a:r>
            <a:r>
              <a:rPr lang="en-US" sz="2000" b="1" dirty="0"/>
              <a:t>? ¿En </a:t>
            </a:r>
            <a:r>
              <a:rPr lang="en-US" sz="2000" b="1" dirty="0" err="1"/>
              <a:t>qué</a:t>
            </a:r>
            <a:r>
              <a:rPr lang="en-US" sz="2000" b="1" dirty="0"/>
              <a:t>?</a:t>
            </a:r>
          </a:p>
          <a:p>
            <a:pPr marL="57150" indent="0">
              <a:lnSpc>
                <a:spcPct val="90000"/>
              </a:lnSpc>
              <a:buNone/>
            </a:pPr>
            <a:endParaRPr lang="en-US" sz="2000" b="1" dirty="0"/>
          </a:p>
          <a:p>
            <a:pPr indent="-228600">
              <a:lnSpc>
                <a:spcPct val="90000"/>
              </a:lnSpc>
            </a:pPr>
            <a:r>
              <a:rPr lang="es-ES" dirty="0"/>
              <a:t>Mucha investigación sobre cómo la entrega de información afecta el comportamiento electoral, con énfasis en corrupción, con resultados mixtos.</a:t>
            </a:r>
          </a:p>
          <a:p>
            <a:pPr lvl="1" indent="-228600">
              <a:lnSpc>
                <a:spcPct val="90000"/>
              </a:lnSpc>
            </a:pPr>
            <a:r>
              <a:rPr lang="es-ES" sz="1800" dirty="0">
                <a:solidFill>
                  <a:schemeClr val="tx2"/>
                </a:solidFill>
              </a:rPr>
              <a:t>¿Es porque la información es más relevante en algunos contextos o depende de cómo se proporciona?</a:t>
            </a:r>
          </a:p>
          <a:p>
            <a:pPr indent="-228600">
              <a:lnSpc>
                <a:spcPct val="90000"/>
              </a:lnSpc>
            </a:pPr>
            <a:r>
              <a:rPr lang="es-ES" dirty="0"/>
              <a:t>Literatura sobre entrega de información y otros resultados políticos: quién se presenta, políticas públicas, cambios de comportamiento, etc. </a:t>
            </a:r>
          </a:p>
          <a:p>
            <a:pPr lvl="1" indent="-228600">
              <a:lnSpc>
                <a:spcPct val="90000"/>
              </a:lnSpc>
            </a:pPr>
            <a:r>
              <a:rPr lang="es-ES" sz="1800" dirty="0">
                <a:solidFill>
                  <a:schemeClr val="tx2"/>
                </a:solidFill>
              </a:rPr>
              <a:t>Parece ser relevante la entrega de información: ausencia de ella en diferentes dimensiones</a:t>
            </a:r>
          </a:p>
        </p:txBody>
      </p:sp>
    </p:spTree>
    <p:extLst>
      <p:ext uri="{BB962C8B-B14F-4D97-AF65-F5344CB8AC3E}">
        <p14:creationId xmlns:p14="http://schemas.microsoft.com/office/powerpoint/2010/main" val="4170340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7B1185F9-7106-AA86-6DC0-705D062E81A4}"/>
              </a:ext>
            </a:extLst>
          </p:cNvPr>
          <p:cNvSpPr>
            <a:spLocks noGrp="1"/>
          </p:cNvSpPr>
          <p:nvPr>
            <p:ph type="title"/>
          </p:nvPr>
        </p:nvSpPr>
        <p:spPr>
          <a:xfrm>
            <a:off x="838201" y="643467"/>
            <a:ext cx="8802510" cy="1800526"/>
          </a:xfrm>
        </p:spPr>
        <p:txBody>
          <a:bodyPr vert="horz" lIns="91440" tIns="45720" rIns="91440" bIns="45720" rtlCol="0" anchor="ctr">
            <a:normAutofit/>
          </a:bodyPr>
          <a:lstStyle/>
          <a:p>
            <a:r>
              <a:rPr lang="en-US" dirty="0" err="1"/>
              <a:t>Literatura</a:t>
            </a:r>
            <a:r>
              <a:rPr lang="en-US" dirty="0"/>
              <a:t> </a:t>
            </a:r>
            <a:r>
              <a:rPr lang="en-US" dirty="0" err="1"/>
              <a:t>académica</a:t>
            </a:r>
            <a:r>
              <a:rPr lang="en-US" dirty="0"/>
              <a:t> II</a:t>
            </a:r>
          </a:p>
        </p:txBody>
      </p:sp>
      <p:sp>
        <p:nvSpPr>
          <p:cNvPr id="3" name="Marcador de texto 2">
            <a:extLst>
              <a:ext uri="{FF2B5EF4-FFF2-40B4-BE49-F238E27FC236}">
                <a16:creationId xmlns:a16="http://schemas.microsoft.com/office/drawing/2014/main" id="{54B2A410-D7CF-732D-3213-BC8E1F8BD0B3}"/>
              </a:ext>
            </a:extLst>
          </p:cNvPr>
          <p:cNvSpPr>
            <a:spLocks noGrp="1"/>
          </p:cNvSpPr>
          <p:nvPr>
            <p:ph type="body" sz="quarter" idx="13"/>
          </p:nvPr>
        </p:nvSpPr>
        <p:spPr>
          <a:xfrm>
            <a:off x="832270" y="2443993"/>
            <a:ext cx="9474486" cy="4025775"/>
          </a:xfrm>
        </p:spPr>
        <p:txBody>
          <a:bodyPr vert="horz" lIns="91440" tIns="45720" rIns="91440" bIns="45720" rtlCol="0">
            <a:normAutofit/>
          </a:bodyPr>
          <a:lstStyle/>
          <a:p>
            <a:pPr indent="-228600"/>
            <a:r>
              <a:rPr lang="es-CL" dirty="0"/>
              <a:t>Entrega de información en educación en general parece afectar significativamente comportamientos de diferentes agentes</a:t>
            </a:r>
          </a:p>
          <a:p>
            <a:pPr lvl="1" indent="-228600"/>
            <a:r>
              <a:rPr lang="es-CL" sz="1800" dirty="0">
                <a:solidFill>
                  <a:schemeClr val="tx2"/>
                </a:solidFill>
              </a:rPr>
              <a:t>Parece ser que el mundo de la educación tiene carencias (asimetrías) de información importantes. </a:t>
            </a:r>
          </a:p>
          <a:p>
            <a:pPr indent="-228600"/>
            <a:endParaRPr lang="es-ES" dirty="0"/>
          </a:p>
          <a:p>
            <a:pPr indent="-228600"/>
            <a:r>
              <a:rPr lang="es-ES" dirty="0"/>
              <a:t>Pocos estudios han examinado el impacto de la información sobre resultados finales (como resultados educativos) en las elecciones (</a:t>
            </a:r>
            <a:r>
              <a:rPr lang="es-ES" dirty="0" err="1"/>
              <a:t>Dias</a:t>
            </a:r>
            <a:r>
              <a:rPr lang="es-ES" dirty="0"/>
              <a:t> y Ferraz, 2019; Firpo et al., 2017; Boas et al., 2021).</a:t>
            </a:r>
          </a:p>
          <a:p>
            <a:pPr indent="-228600"/>
            <a:endParaRPr lang="es-ES" dirty="0"/>
          </a:p>
          <a:p>
            <a:pPr indent="-228600"/>
            <a:r>
              <a:rPr lang="es-ES" dirty="0"/>
              <a:t>¿Cómo proveer información?: ¿Sobre qué? ¿Cuál es el punto de comparación? ¿Cómo?</a:t>
            </a:r>
          </a:p>
        </p:txBody>
      </p:sp>
    </p:spTree>
    <p:extLst>
      <p:ext uri="{BB962C8B-B14F-4D97-AF65-F5344CB8AC3E}">
        <p14:creationId xmlns:p14="http://schemas.microsoft.com/office/powerpoint/2010/main" val="516673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7B1185F9-7106-AA86-6DC0-705D062E81A4}"/>
              </a:ext>
            </a:extLst>
          </p:cNvPr>
          <p:cNvSpPr>
            <a:spLocks noGrp="1"/>
          </p:cNvSpPr>
          <p:nvPr>
            <p:ph type="title"/>
          </p:nvPr>
        </p:nvSpPr>
        <p:spPr/>
        <p:txBody>
          <a:bodyPr>
            <a:normAutofit fontScale="90000"/>
          </a:bodyPr>
          <a:lstStyle/>
          <a:p>
            <a:r>
              <a:rPr lang="es-CL" dirty="0"/>
              <a:t>¿Cómo responden los votantes a información sobre resultados de elecciones municipales?</a:t>
            </a:r>
            <a:endParaRPr lang="en-US" dirty="0"/>
          </a:p>
        </p:txBody>
      </p:sp>
      <p:sp>
        <p:nvSpPr>
          <p:cNvPr id="5" name="Marcador de texto 4">
            <a:extLst>
              <a:ext uri="{FF2B5EF4-FFF2-40B4-BE49-F238E27FC236}">
                <a16:creationId xmlns:a16="http://schemas.microsoft.com/office/drawing/2014/main" id="{0D7F99D3-027E-12A2-F7E5-64CF0E17EB28}"/>
              </a:ext>
            </a:extLst>
          </p:cNvPr>
          <p:cNvSpPr>
            <a:spLocks noGrp="1"/>
          </p:cNvSpPr>
          <p:nvPr>
            <p:ph type="body" sz="quarter" idx="13"/>
          </p:nvPr>
        </p:nvSpPr>
        <p:spPr>
          <a:xfrm>
            <a:off x="838200" y="2446338"/>
            <a:ext cx="9028289" cy="3692525"/>
          </a:xfrm>
        </p:spPr>
        <p:txBody>
          <a:bodyPr/>
          <a:lstStyle/>
          <a:p>
            <a:r>
              <a:rPr lang="es-CL" dirty="0"/>
              <a:t>Para las elecciones municipales de 2016, enviamos 128.000 cartas a todos los inscritos en 400 mesas electorales elegidas al azar.</a:t>
            </a:r>
          </a:p>
          <a:p>
            <a:endParaRPr lang="es-CL" dirty="0"/>
          </a:p>
          <a:p>
            <a:r>
              <a:rPr lang="es-CL" dirty="0"/>
              <a:t>59 comunas urbanas donde el alcalde incumbente iba a la reelección. </a:t>
            </a:r>
          </a:p>
          <a:p>
            <a:endParaRPr lang="en-US" dirty="0"/>
          </a:p>
        </p:txBody>
      </p:sp>
    </p:spTree>
    <p:extLst>
      <p:ext uri="{BB962C8B-B14F-4D97-AF65-F5344CB8AC3E}">
        <p14:creationId xmlns:p14="http://schemas.microsoft.com/office/powerpoint/2010/main" val="1188708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ED00C01-E463-0CD4-4137-C785F1D3FE7B}"/>
              </a:ext>
            </a:extLst>
          </p:cNvPr>
          <p:cNvSpPr>
            <a:spLocks noGrp="1"/>
          </p:cNvSpPr>
          <p:nvPr>
            <p:ph type="title"/>
          </p:nvPr>
        </p:nvSpPr>
        <p:spPr/>
        <p:txBody>
          <a:bodyPr/>
          <a:lstStyle/>
          <a:p>
            <a:r>
              <a:rPr lang="es-CL" dirty="0"/>
              <a:t>¿Por qué educación?</a:t>
            </a:r>
            <a:endParaRPr lang="en-US" dirty="0"/>
          </a:p>
        </p:txBody>
      </p:sp>
      <p:sp>
        <p:nvSpPr>
          <p:cNvPr id="3" name="Marcador de texto 2">
            <a:extLst>
              <a:ext uri="{FF2B5EF4-FFF2-40B4-BE49-F238E27FC236}">
                <a16:creationId xmlns:a16="http://schemas.microsoft.com/office/drawing/2014/main" id="{D8152759-9CD2-1D8A-ADCF-7F5DC6B6480B}"/>
              </a:ext>
            </a:extLst>
          </p:cNvPr>
          <p:cNvSpPr>
            <a:spLocks noGrp="1"/>
          </p:cNvSpPr>
          <p:nvPr>
            <p:ph type="body" sz="quarter" idx="13"/>
          </p:nvPr>
        </p:nvSpPr>
        <p:spPr/>
        <p:txBody>
          <a:bodyPr/>
          <a:lstStyle/>
          <a:p>
            <a:endParaRPr lang="en-US"/>
          </a:p>
        </p:txBody>
      </p:sp>
      <p:sp>
        <p:nvSpPr>
          <p:cNvPr id="4" name="Marcador de texto 3">
            <a:extLst>
              <a:ext uri="{FF2B5EF4-FFF2-40B4-BE49-F238E27FC236}">
                <a16:creationId xmlns:a16="http://schemas.microsoft.com/office/drawing/2014/main" id="{A0F08B4A-C48C-7FBF-66CF-663EED3E72C0}"/>
              </a:ext>
            </a:extLst>
          </p:cNvPr>
          <p:cNvSpPr>
            <a:spLocks noGrp="1"/>
          </p:cNvSpPr>
          <p:nvPr>
            <p:ph type="body" sz="quarter" idx="14"/>
          </p:nvPr>
        </p:nvSpPr>
        <p:spPr/>
        <p:txBody>
          <a:bodyPr/>
          <a:lstStyle/>
          <a:p>
            <a:endParaRPr lang="en-US"/>
          </a:p>
        </p:txBody>
      </p:sp>
      <p:pic>
        <p:nvPicPr>
          <p:cNvPr id="6" name="Imagen 5">
            <a:extLst>
              <a:ext uri="{FF2B5EF4-FFF2-40B4-BE49-F238E27FC236}">
                <a16:creationId xmlns:a16="http://schemas.microsoft.com/office/drawing/2014/main" id="{C105D5CA-8214-A4E9-11F8-E0106F27481D}"/>
              </a:ext>
            </a:extLst>
          </p:cNvPr>
          <p:cNvPicPr>
            <a:picLocks noChangeAspect="1"/>
          </p:cNvPicPr>
          <p:nvPr/>
        </p:nvPicPr>
        <p:blipFill rotWithShape="1">
          <a:blip r:embed="rId3"/>
          <a:srcRect l="66666" t="32286" r="10278" b="9754"/>
          <a:stretch/>
        </p:blipFill>
        <p:spPr>
          <a:xfrm>
            <a:off x="2556845" y="2064661"/>
            <a:ext cx="6237199" cy="4409956"/>
          </a:xfrm>
          <a:prstGeom prst="rect">
            <a:avLst/>
          </a:prstGeom>
        </p:spPr>
      </p:pic>
    </p:spTree>
    <p:extLst>
      <p:ext uri="{BB962C8B-B14F-4D97-AF65-F5344CB8AC3E}">
        <p14:creationId xmlns:p14="http://schemas.microsoft.com/office/powerpoint/2010/main" val="211859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ED00C01-E463-0CD4-4137-C785F1D3FE7B}"/>
              </a:ext>
            </a:extLst>
          </p:cNvPr>
          <p:cNvSpPr>
            <a:spLocks noGrp="1"/>
          </p:cNvSpPr>
          <p:nvPr>
            <p:ph type="title"/>
          </p:nvPr>
        </p:nvSpPr>
        <p:spPr/>
        <p:txBody>
          <a:bodyPr/>
          <a:lstStyle/>
          <a:p>
            <a:r>
              <a:rPr lang="es-CL" dirty="0"/>
              <a:t>¿Por qué educación?</a:t>
            </a:r>
            <a:endParaRPr lang="en-US" dirty="0"/>
          </a:p>
        </p:txBody>
      </p:sp>
      <p:sp>
        <p:nvSpPr>
          <p:cNvPr id="3" name="Marcador de texto 2">
            <a:extLst>
              <a:ext uri="{FF2B5EF4-FFF2-40B4-BE49-F238E27FC236}">
                <a16:creationId xmlns:a16="http://schemas.microsoft.com/office/drawing/2014/main" id="{D8152759-9CD2-1D8A-ADCF-7F5DC6B6480B}"/>
              </a:ext>
            </a:extLst>
          </p:cNvPr>
          <p:cNvSpPr>
            <a:spLocks noGrp="1"/>
          </p:cNvSpPr>
          <p:nvPr>
            <p:ph type="body" sz="quarter" idx="13"/>
          </p:nvPr>
        </p:nvSpPr>
        <p:spPr>
          <a:xfrm>
            <a:off x="838199" y="2446338"/>
            <a:ext cx="9513711" cy="3692525"/>
          </a:xfrm>
        </p:spPr>
        <p:txBody>
          <a:bodyPr/>
          <a:lstStyle/>
          <a:p>
            <a:r>
              <a:rPr lang="es-CL" dirty="0"/>
              <a:t>Escuelas públicas dependen del alcalde y eso es sabido (“Escuelas municipales”)</a:t>
            </a:r>
          </a:p>
          <a:p>
            <a:r>
              <a:rPr lang="es-CL" dirty="0"/>
              <a:t>Población familiarizada con el Simce, pero mal informados (Allende et al. 2019)</a:t>
            </a:r>
          </a:p>
          <a:p>
            <a:r>
              <a:rPr lang="es-CL" dirty="0"/>
              <a:t>Datos confiables a nivel local</a:t>
            </a:r>
          </a:p>
          <a:p>
            <a:r>
              <a:rPr lang="es-CL" dirty="0"/>
              <a:t>Mucha variación</a:t>
            </a:r>
          </a:p>
          <a:p>
            <a:pPr lvl="1"/>
            <a:r>
              <a:rPr lang="es-CL" dirty="0"/>
              <a:t>Correlacionada con otros resultados (ej. delincuencia, parques, etc.)</a:t>
            </a:r>
          </a:p>
          <a:p>
            <a:pPr lvl="1"/>
            <a:r>
              <a:rPr lang="es-CL" dirty="0"/>
              <a:t>No tiene sesgo político</a:t>
            </a:r>
            <a:endParaRPr lang="en-US" dirty="0"/>
          </a:p>
        </p:txBody>
      </p:sp>
    </p:spTree>
    <p:extLst>
      <p:ext uri="{BB962C8B-B14F-4D97-AF65-F5344CB8AC3E}">
        <p14:creationId xmlns:p14="http://schemas.microsoft.com/office/powerpoint/2010/main" val="1865512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07E88C5-9892-AB90-B462-3E03C563692F}"/>
              </a:ext>
            </a:extLst>
          </p:cNvPr>
          <p:cNvSpPr>
            <a:spLocks noGrp="1"/>
          </p:cNvSpPr>
          <p:nvPr>
            <p:ph type="title"/>
          </p:nvPr>
        </p:nvSpPr>
        <p:spPr/>
        <p:txBody>
          <a:bodyPr/>
          <a:lstStyle/>
          <a:p>
            <a:r>
              <a:rPr lang="es-CL" dirty="0"/>
              <a:t>¿Qué información?</a:t>
            </a:r>
            <a:endParaRPr lang="en-US" dirty="0"/>
          </a:p>
        </p:txBody>
      </p:sp>
      <p:sp>
        <p:nvSpPr>
          <p:cNvPr id="3" name="Marcador de texto 2">
            <a:extLst>
              <a:ext uri="{FF2B5EF4-FFF2-40B4-BE49-F238E27FC236}">
                <a16:creationId xmlns:a16="http://schemas.microsoft.com/office/drawing/2014/main" id="{6AFFB58F-2A9F-CC4E-CFD2-9162475ECA65}"/>
              </a:ext>
            </a:extLst>
          </p:cNvPr>
          <p:cNvSpPr>
            <a:spLocks noGrp="1"/>
          </p:cNvSpPr>
          <p:nvPr>
            <p:ph type="body" sz="quarter" idx="13"/>
          </p:nvPr>
        </p:nvSpPr>
        <p:spPr/>
        <p:txBody>
          <a:bodyPr/>
          <a:lstStyle/>
          <a:p>
            <a:r>
              <a:rPr lang="es-CL" dirty="0"/>
              <a:t>Simce 4to básico, matemática y lenguaje</a:t>
            </a:r>
          </a:p>
          <a:p>
            <a:r>
              <a:rPr lang="es-CL" dirty="0"/>
              <a:t>Niveles corregidos para reflejar valor agregado</a:t>
            </a:r>
          </a:p>
          <a:p>
            <a:r>
              <a:rPr lang="es-CL" dirty="0"/>
              <a:t>Y cambios en el período</a:t>
            </a:r>
          </a:p>
          <a:p>
            <a:endParaRPr lang="en-US" dirty="0"/>
          </a:p>
        </p:txBody>
      </p:sp>
      <p:sp>
        <p:nvSpPr>
          <p:cNvPr id="4" name="Marcador de texto 3">
            <a:extLst>
              <a:ext uri="{FF2B5EF4-FFF2-40B4-BE49-F238E27FC236}">
                <a16:creationId xmlns:a16="http://schemas.microsoft.com/office/drawing/2014/main" id="{8710CEDE-CFEB-1714-2E47-FDEB931176BF}"/>
              </a:ext>
            </a:extLst>
          </p:cNvPr>
          <p:cNvSpPr>
            <a:spLocks noGrp="1"/>
          </p:cNvSpPr>
          <p:nvPr>
            <p:ph type="body" sz="quarter" idx="14"/>
          </p:nvPr>
        </p:nvSpPr>
        <p:spPr/>
        <p:txBody>
          <a:bodyPr/>
          <a:lstStyle/>
          <a:p>
            <a:endParaRPr lang="en-US"/>
          </a:p>
        </p:txBody>
      </p:sp>
      <p:pic>
        <p:nvPicPr>
          <p:cNvPr id="5" name="Picture 6">
            <a:extLst>
              <a:ext uri="{FF2B5EF4-FFF2-40B4-BE49-F238E27FC236}">
                <a16:creationId xmlns:a16="http://schemas.microsoft.com/office/drawing/2014/main" id="{F988C0FF-D15B-2F36-96D2-0E13FCFDEE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78054" y="1788407"/>
            <a:ext cx="5975746" cy="4350456"/>
          </a:xfrm>
          <a:prstGeom prst="rect">
            <a:avLst/>
          </a:prstGeom>
        </p:spPr>
      </p:pic>
    </p:spTree>
    <p:extLst>
      <p:ext uri="{BB962C8B-B14F-4D97-AF65-F5344CB8AC3E}">
        <p14:creationId xmlns:p14="http://schemas.microsoft.com/office/powerpoint/2010/main" val="2880382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EXTO EN LISTAS">
  <a:themeElements>
    <a:clrScheme name="Escuela de Gobierno UC">
      <a:dk1>
        <a:srgbClr val="307FE2"/>
      </a:dk1>
      <a:lt1>
        <a:srgbClr val="FFFFFF"/>
      </a:lt1>
      <a:dk2>
        <a:srgbClr val="10069F"/>
      </a:dk2>
      <a:lt2>
        <a:srgbClr val="FFFFFF"/>
      </a:lt2>
      <a:accent1>
        <a:srgbClr val="F1B334"/>
      </a:accent1>
      <a:accent2>
        <a:srgbClr val="F9413A"/>
      </a:accent2>
      <a:accent3>
        <a:srgbClr val="EF4981"/>
      </a:accent3>
      <a:accent4>
        <a:srgbClr val="A20067"/>
      </a:accent4>
      <a:accent5>
        <a:srgbClr val="A77BCA"/>
      </a:accent5>
      <a:accent6>
        <a:srgbClr val="00B0B9"/>
      </a:accent6>
      <a:hlink>
        <a:srgbClr val="6CC249"/>
      </a:hlink>
      <a:folHlink>
        <a:srgbClr val="497728"/>
      </a:folHlink>
    </a:clrScheme>
    <a:fontScheme name="Georgia">
      <a:maj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EXTO EN LISTAS">
  <a:themeElements>
    <a:clrScheme name="Escuela de Gobierno UC">
      <a:dk1>
        <a:srgbClr val="307FE2"/>
      </a:dk1>
      <a:lt1>
        <a:srgbClr val="FFFFFF"/>
      </a:lt1>
      <a:dk2>
        <a:srgbClr val="10069F"/>
      </a:dk2>
      <a:lt2>
        <a:srgbClr val="FFFFFF"/>
      </a:lt2>
      <a:accent1>
        <a:srgbClr val="F1B334"/>
      </a:accent1>
      <a:accent2>
        <a:srgbClr val="F9413A"/>
      </a:accent2>
      <a:accent3>
        <a:srgbClr val="EF4981"/>
      </a:accent3>
      <a:accent4>
        <a:srgbClr val="A20067"/>
      </a:accent4>
      <a:accent5>
        <a:srgbClr val="A77BCA"/>
      </a:accent5>
      <a:accent6>
        <a:srgbClr val="00B0B9"/>
      </a:accent6>
      <a:hlink>
        <a:srgbClr val="6CC249"/>
      </a:hlink>
      <a:folHlink>
        <a:srgbClr val="497728"/>
      </a:folHlink>
    </a:clrScheme>
    <a:fontScheme name="Georgia">
      <a:maj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XTO DESTACADO">
  <a:themeElements>
    <a:clrScheme name="Escuela de Gobierno UC">
      <a:dk1>
        <a:srgbClr val="307FE2"/>
      </a:dk1>
      <a:lt1>
        <a:srgbClr val="FFFFFF"/>
      </a:lt1>
      <a:dk2>
        <a:srgbClr val="10069F"/>
      </a:dk2>
      <a:lt2>
        <a:srgbClr val="FFFFFF"/>
      </a:lt2>
      <a:accent1>
        <a:srgbClr val="F1B334"/>
      </a:accent1>
      <a:accent2>
        <a:srgbClr val="F9413A"/>
      </a:accent2>
      <a:accent3>
        <a:srgbClr val="EF4981"/>
      </a:accent3>
      <a:accent4>
        <a:srgbClr val="A20067"/>
      </a:accent4>
      <a:accent5>
        <a:srgbClr val="A77BCA"/>
      </a:accent5>
      <a:accent6>
        <a:srgbClr val="00B0B9"/>
      </a:accent6>
      <a:hlink>
        <a:srgbClr val="6CC249"/>
      </a:hlink>
      <a:folHlink>
        <a:srgbClr val="497728"/>
      </a:folHlink>
    </a:clrScheme>
    <a:fontScheme name="Georgia">
      <a:maj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EN BLANCO">
  <a:themeElements>
    <a:clrScheme name="Escuela de Gobierno UC">
      <a:dk1>
        <a:srgbClr val="307FE2"/>
      </a:dk1>
      <a:lt1>
        <a:srgbClr val="FFFFFF"/>
      </a:lt1>
      <a:dk2>
        <a:srgbClr val="10069F"/>
      </a:dk2>
      <a:lt2>
        <a:srgbClr val="FFFFFF"/>
      </a:lt2>
      <a:accent1>
        <a:srgbClr val="F1B334"/>
      </a:accent1>
      <a:accent2>
        <a:srgbClr val="F9413A"/>
      </a:accent2>
      <a:accent3>
        <a:srgbClr val="EF4981"/>
      </a:accent3>
      <a:accent4>
        <a:srgbClr val="A20067"/>
      </a:accent4>
      <a:accent5>
        <a:srgbClr val="A77BCA"/>
      </a:accent5>
      <a:accent6>
        <a:srgbClr val="00B0B9"/>
      </a:accent6>
      <a:hlink>
        <a:srgbClr val="6CC249"/>
      </a:hlink>
      <a:folHlink>
        <a:srgbClr val="497728"/>
      </a:folHlink>
    </a:clrScheme>
    <a:fontScheme name="Georgia">
      <a:maj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EN AZUL">
  <a:themeElements>
    <a:clrScheme name="Escuela de Gobierno UC">
      <a:dk1>
        <a:srgbClr val="307FE2"/>
      </a:dk1>
      <a:lt1>
        <a:srgbClr val="FFFFFF"/>
      </a:lt1>
      <a:dk2>
        <a:srgbClr val="10069F"/>
      </a:dk2>
      <a:lt2>
        <a:srgbClr val="FFFFFF"/>
      </a:lt2>
      <a:accent1>
        <a:srgbClr val="F1B334"/>
      </a:accent1>
      <a:accent2>
        <a:srgbClr val="F9413A"/>
      </a:accent2>
      <a:accent3>
        <a:srgbClr val="EF4981"/>
      </a:accent3>
      <a:accent4>
        <a:srgbClr val="A20067"/>
      </a:accent4>
      <a:accent5>
        <a:srgbClr val="A77BCA"/>
      </a:accent5>
      <a:accent6>
        <a:srgbClr val="00B0B9"/>
      </a:accent6>
      <a:hlink>
        <a:srgbClr val="6CC249"/>
      </a:hlink>
      <a:folHlink>
        <a:srgbClr val="497728"/>
      </a:folHlink>
    </a:clrScheme>
    <a:fontScheme name="Georgia">
      <a:maj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FINAL Y AGRADECIMIENTOS">
  <a:themeElements>
    <a:clrScheme name="Escuela de Gobierno UC">
      <a:dk1>
        <a:srgbClr val="307FE2"/>
      </a:dk1>
      <a:lt1>
        <a:srgbClr val="FFFFFF"/>
      </a:lt1>
      <a:dk2>
        <a:srgbClr val="10069F"/>
      </a:dk2>
      <a:lt2>
        <a:srgbClr val="FFFFFF"/>
      </a:lt2>
      <a:accent1>
        <a:srgbClr val="F1B334"/>
      </a:accent1>
      <a:accent2>
        <a:srgbClr val="F9413A"/>
      </a:accent2>
      <a:accent3>
        <a:srgbClr val="EF4981"/>
      </a:accent3>
      <a:accent4>
        <a:srgbClr val="A20067"/>
      </a:accent4>
      <a:accent5>
        <a:srgbClr val="A77BCA"/>
      </a:accent5>
      <a:accent6>
        <a:srgbClr val="00B0B9"/>
      </a:accent6>
      <a:hlink>
        <a:srgbClr val="6CC249"/>
      </a:hlink>
      <a:folHlink>
        <a:srgbClr val="497728"/>
      </a:folHlink>
    </a:clrScheme>
    <a:fontScheme name="Georgia">
      <a:maj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11954</TotalTime>
  <Words>1120</Words>
  <Application>Microsoft Office PowerPoint</Application>
  <PresentationFormat>Panorámica</PresentationFormat>
  <Paragraphs>123</Paragraphs>
  <Slides>21</Slides>
  <Notes>13</Notes>
  <HiddenSlides>0</HiddenSlides>
  <MMClips>0</MMClips>
  <ScaleCrop>false</ScaleCrop>
  <HeadingPairs>
    <vt:vector size="6" baseType="variant">
      <vt:variant>
        <vt:lpstr>Fuentes usadas</vt:lpstr>
      </vt:variant>
      <vt:variant>
        <vt:i4>9</vt:i4>
      </vt:variant>
      <vt:variant>
        <vt:lpstr>Tema</vt:lpstr>
      </vt:variant>
      <vt:variant>
        <vt:i4>6</vt:i4>
      </vt:variant>
      <vt:variant>
        <vt:lpstr>Títulos de diapositiva</vt:lpstr>
      </vt:variant>
      <vt:variant>
        <vt:i4>21</vt:i4>
      </vt:variant>
    </vt:vector>
  </HeadingPairs>
  <TitlesOfParts>
    <vt:vector size="36" baseType="lpstr">
      <vt:lpstr>Aptos</vt:lpstr>
      <vt:lpstr>Arial</vt:lpstr>
      <vt:lpstr>Calibri</vt:lpstr>
      <vt:lpstr>Charis SIL</vt:lpstr>
      <vt:lpstr>Courier New</vt:lpstr>
      <vt:lpstr>Georgia</vt:lpstr>
      <vt:lpstr>STIX</vt:lpstr>
      <vt:lpstr>Wingdings</vt:lpstr>
      <vt:lpstr>YICYH A+ Te X_ C M_ Maths_</vt:lpstr>
      <vt:lpstr>TEXTO EN LISTAS</vt:lpstr>
      <vt:lpstr>1_TEXTO EN LISTAS</vt:lpstr>
      <vt:lpstr>TEXTO DESTACADO</vt:lpstr>
      <vt:lpstr>EN BLANCO</vt:lpstr>
      <vt:lpstr>EN AZUL</vt:lpstr>
      <vt:lpstr>FINAL Y AGRADECIMIENTOS</vt:lpstr>
      <vt:lpstr>Elecciones municipales: cómo la información cambia el voto</vt:lpstr>
      <vt:lpstr>Presentación de PowerPoint</vt:lpstr>
      <vt:lpstr>Motivación</vt:lpstr>
      <vt:lpstr>Literatura académica I</vt:lpstr>
      <vt:lpstr>Literatura académica II</vt:lpstr>
      <vt:lpstr>¿Cómo responden los votantes a información sobre resultados de elecciones municipales?</vt:lpstr>
      <vt:lpstr>¿Por qué educación?</vt:lpstr>
      <vt:lpstr>¿Por qué educación?</vt:lpstr>
      <vt:lpstr>¿Qué información?</vt:lpstr>
      <vt:lpstr>El experimento</vt:lpstr>
      <vt:lpstr>Presentación de PowerPoint</vt:lpstr>
      <vt:lpstr>Datos</vt:lpstr>
      <vt:lpstr>Estimación</vt:lpstr>
      <vt:lpstr>Resultados</vt:lpstr>
      <vt:lpstr>Presentación de PowerPoint</vt:lpstr>
      <vt:lpstr>Presentación de PowerPoint</vt:lpstr>
      <vt:lpstr>Presentación de PowerPoint</vt:lpstr>
      <vt:lpstr>Recapitulando</vt:lpstr>
      <vt:lpstr>Resultados adicionales</vt:lpstr>
      <vt:lpstr>¿Qué aprendemos?</vt:lpstr>
      <vt:lpstr>Muchas gracias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tironiasociadospc1@gmail.com</dc:creator>
  <cp:lastModifiedBy>Francisco Gallego Yanez</cp:lastModifiedBy>
  <cp:revision>181</cp:revision>
  <dcterms:created xsi:type="dcterms:W3CDTF">2018-08-13T18:24:44Z</dcterms:created>
  <dcterms:modified xsi:type="dcterms:W3CDTF">2024-07-26T12:36:36Z</dcterms:modified>
</cp:coreProperties>
</file>